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TextBox 18"/>
          <p:cNvSpPr txBox="1"/>
          <p:nvPr userDrawn="1"/>
        </p:nvSpPr>
        <p:spPr>
          <a:xfrm>
            <a:off x="7382329"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20" name="Picture 19" descr="A_place_of_mind_BLK.png"/>
          <p:cNvPicPr>
            <a:picLocks noChangeAspect="1"/>
          </p:cNvPicPr>
          <p:nvPr userDrawn="1"/>
        </p:nvPicPr>
        <p:blipFill>
          <a:blip r:embed="rId3" cstate="print"/>
          <a:srcRect/>
          <a:stretch>
            <a:fillRect/>
          </a:stretch>
        </p:blipFill>
        <p:spPr bwMode="auto">
          <a:xfrm>
            <a:off x="292079" y="6093132"/>
            <a:ext cx="1901324" cy="583034"/>
          </a:xfrm>
          <a:prstGeom prst="rect">
            <a:avLst/>
          </a:prstGeom>
          <a:noFill/>
          <a:ln w="9525">
            <a:noFill/>
            <a:miter lim="800000"/>
            <a:headEnd/>
            <a:tailEnd/>
          </a:ln>
        </p:spPr>
      </p:pic>
      <p:sp>
        <p:nvSpPr>
          <p:cNvPr id="21" name="TextBox 20"/>
          <p:cNvSpPr txBox="1"/>
          <p:nvPr userDrawn="1"/>
        </p:nvSpPr>
        <p:spPr>
          <a:xfrm>
            <a:off x="3276600"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Logo Can Go </a:t>
            </a:r>
            <a:endParaRPr lang="en-US" sz="1400" dirty="0" smtClean="0">
              <a:latin typeface="Arial Unicode MS" pitchFamily="34" charset="-128"/>
              <a:ea typeface="Arial Unicode MS" pitchFamily="34" charset="-128"/>
              <a:cs typeface="Arial Unicode MS" pitchFamily="34" charset="-128"/>
            </a:endParaRPr>
          </a:p>
          <a:p>
            <a:r>
              <a:rPr lang="en-US" sz="1400" baseline="0" dirty="0" smtClean="0">
                <a:latin typeface="Arial Unicode MS" pitchFamily="34" charset="-128"/>
                <a:ea typeface="Arial Unicode MS" pitchFamily="34" charset="-128"/>
                <a:cs typeface="Arial Unicode MS" pitchFamily="34" charset="-128"/>
              </a:rPr>
              <a:t>Here If Applicable</a:t>
            </a:r>
            <a:endParaRPr lang="en-US" sz="1400" dirty="0">
              <a:latin typeface="Arial Unicode MS" pitchFamily="34" charset="-128"/>
              <a:ea typeface="Arial Unicode MS" pitchFamily="34" charset="-128"/>
              <a:cs typeface="Arial Unicode MS" pitchFamily="34" charset="-128"/>
            </a:endParaRPr>
          </a:p>
        </p:txBody>
      </p:sp>
      <p:pic>
        <p:nvPicPr>
          <p:cNvPr id="10" name="Picture 9" descr="ECE_closed_full_colour_with_bar for research group or topic.png"/>
          <p:cNvPicPr>
            <a:picLocks noChangeAspect="1"/>
          </p:cNvPicPr>
          <p:nvPr userDrawn="1"/>
        </p:nvPicPr>
        <p:blipFill>
          <a:blip r:embed="rId4" cstate="print"/>
          <a:stretch>
            <a:fillRect/>
          </a:stretch>
        </p:blipFill>
        <p:spPr>
          <a:xfrm>
            <a:off x="5475514" y="6096000"/>
            <a:ext cx="1933661" cy="5864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 name="Picture 19" descr="A_place_of_mind_BLK.png"/>
          <p:cNvPicPr>
            <a:picLocks noChangeAspect="1"/>
          </p:cNvPicPr>
          <p:nvPr userDrawn="1"/>
        </p:nvPicPr>
        <p:blipFill>
          <a:blip r:embed="rId2" cstate="print"/>
          <a:srcRect/>
          <a:stretch>
            <a:fillRect/>
          </a:stretch>
        </p:blipFill>
        <p:spPr bwMode="auto">
          <a:xfrm>
            <a:off x="292079" y="6093132"/>
            <a:ext cx="1901324" cy="583034"/>
          </a:xfrm>
          <a:prstGeom prst="rect">
            <a:avLst/>
          </a:prstGeom>
          <a:noFill/>
          <a:ln w="9525">
            <a:noFill/>
            <a:miter lim="800000"/>
            <a:headEnd/>
            <a:tailEnd/>
          </a:ln>
        </p:spPr>
      </p:pic>
      <p:sp>
        <p:nvSpPr>
          <p:cNvPr id="8" name="TextBox 7"/>
          <p:cNvSpPr txBox="1"/>
          <p:nvPr userDrawn="1"/>
        </p:nvSpPr>
        <p:spPr>
          <a:xfrm>
            <a:off x="7382329" y="6019802"/>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sp>
        <p:nvSpPr>
          <p:cNvPr id="9" name="TextBox 8"/>
          <p:cNvSpPr txBox="1"/>
          <p:nvPr userDrawn="1"/>
        </p:nvSpPr>
        <p:spPr>
          <a:xfrm>
            <a:off x="3276600"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Logo Can Go </a:t>
            </a:r>
            <a:endParaRPr lang="en-US" sz="1400" dirty="0" smtClean="0">
              <a:latin typeface="Arial Unicode MS" pitchFamily="34" charset="-128"/>
              <a:ea typeface="Arial Unicode MS" pitchFamily="34" charset="-128"/>
              <a:cs typeface="Arial Unicode MS" pitchFamily="34" charset="-128"/>
            </a:endParaRPr>
          </a:p>
          <a:p>
            <a:r>
              <a:rPr lang="en-US" sz="1400" baseline="0" dirty="0" smtClean="0">
                <a:latin typeface="Arial Unicode MS" pitchFamily="34" charset="-128"/>
                <a:ea typeface="Arial Unicode MS" pitchFamily="34" charset="-128"/>
                <a:cs typeface="Arial Unicode MS" pitchFamily="34" charset="-128"/>
              </a:rPr>
              <a:t>Here If Applicable</a:t>
            </a:r>
            <a:endParaRPr lang="en-US" sz="1400" dirty="0">
              <a:latin typeface="Arial Unicode MS" pitchFamily="34" charset="-128"/>
              <a:ea typeface="Arial Unicode MS" pitchFamily="34" charset="-128"/>
              <a:cs typeface="Arial Unicode MS" pitchFamily="34" charset="-128"/>
            </a:endParaRPr>
          </a:p>
        </p:txBody>
      </p:sp>
      <p:pic>
        <p:nvPicPr>
          <p:cNvPr id="10" name="Picture 9" descr="ECE_closed_full_colour_with_bar for research group or topic.png"/>
          <p:cNvPicPr>
            <a:picLocks noChangeAspect="1"/>
          </p:cNvPicPr>
          <p:nvPr userDrawn="1"/>
        </p:nvPicPr>
        <p:blipFill>
          <a:blip r:embed="rId3" cstate="print"/>
          <a:stretch>
            <a:fillRect/>
          </a:stretch>
        </p:blipFill>
        <p:spPr>
          <a:xfrm>
            <a:off x="5475514" y="6096000"/>
            <a:ext cx="1933661" cy="58648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3B</a:t>
            </a:r>
            <a:endParaRPr lang="en-US" dirty="0"/>
          </a:p>
        </p:txBody>
      </p:sp>
      <p:sp>
        <p:nvSpPr>
          <p:cNvPr id="5" name="Subtitle 4"/>
          <p:cNvSpPr>
            <a:spLocks noGrp="1"/>
          </p:cNvSpPr>
          <p:nvPr>
            <p:ph type="subTitle" idx="1"/>
          </p:nvPr>
        </p:nvSpPr>
        <p:spPr>
          <a:xfrm>
            <a:off x="685800" y="3886200"/>
            <a:ext cx="6248400" cy="1752600"/>
          </a:xfrm>
        </p:spPr>
        <p:txBody>
          <a:bodyPr>
            <a:normAutofit/>
          </a:bodyPr>
          <a:lstStyle/>
          <a:p>
            <a:r>
              <a:rPr lang="en-US" dirty="0" smtClean="0">
                <a:solidFill>
                  <a:schemeClr val="bg1"/>
                </a:solidFill>
              </a:rPr>
              <a:t>Closed ECE logo including </a:t>
            </a:r>
            <a:r>
              <a:rPr lang="en-US" smtClean="0">
                <a:solidFill>
                  <a:schemeClr val="bg1"/>
                </a:solidFill>
              </a:rPr>
              <a:t>presentation topic or </a:t>
            </a:r>
            <a:r>
              <a:rPr lang="en-US" dirty="0" smtClean="0">
                <a:solidFill>
                  <a:schemeClr val="bg1"/>
                </a:solidFill>
              </a:rPr>
              <a:t>Research Group title in title and 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#3B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UBC identity and closed ECE logo treatment with inclusion of a Research Group name or presentation topic.</a:t>
            </a:r>
          </a:p>
          <a:p>
            <a:endParaRPr lang="en-US" dirty="0" smtClean="0"/>
          </a:p>
          <a:p>
            <a:r>
              <a:rPr lang="en-US" dirty="0" smtClean="0"/>
              <a:t>It also includes the option of adding a Research Group logo.  </a:t>
            </a:r>
          </a:p>
          <a:p>
            <a:endParaRPr lang="en-US" dirty="0" smtClean="0"/>
          </a:p>
          <a:p>
            <a:r>
              <a:rPr lang="en-US" dirty="0" smtClean="0"/>
              <a:t>The logos appear in the title and closing slides only. For a treatment with the logos throughout the presentation, see template 3a.</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fontScale="90000"/>
          </a:bodyPr>
          <a:lstStyle/>
          <a:p>
            <a:r>
              <a:rPr lang="en-US" sz="2800" dirty="0" smtClean="0"/>
              <a:t>How to add your (1) presentation topic or Research Group name and (2) Research Group logo to a title slide</a:t>
            </a:r>
            <a:endParaRPr lang="en-US" sz="2800" dirty="0"/>
          </a:p>
        </p:txBody>
      </p:sp>
      <p:sp>
        <p:nvSpPr>
          <p:cNvPr id="9" name="Content Placeholder 8"/>
          <p:cNvSpPr>
            <a:spLocks noGrp="1"/>
          </p:cNvSpPr>
          <p:nvPr>
            <p:ph idx="1"/>
          </p:nvPr>
        </p:nvSpPr>
        <p:spPr/>
        <p:txBody>
          <a:bodyPr>
            <a:normAutofit fontScale="55000" lnSpcReduction="20000"/>
          </a:bodyPr>
          <a:lstStyle/>
          <a:p>
            <a:r>
              <a:rPr lang="en-US" sz="2900" dirty="0" smtClean="0"/>
              <a:t>Click on the Slide Master icon on the View tab.</a:t>
            </a:r>
          </a:p>
          <a:p>
            <a:endParaRPr lang="en-US" sz="2900" dirty="0" smtClean="0"/>
          </a:p>
          <a:p>
            <a:r>
              <a:rPr lang="en-US" sz="2900" dirty="0" smtClean="0"/>
              <a:t>According to your preference, chose either the title slide with a placeholder image (if you want to insert your own image), or the one without an image, which are the 2</a:t>
            </a:r>
            <a:r>
              <a:rPr lang="en-US" sz="2900" baseline="30000" dirty="0" smtClean="0"/>
              <a:t>nd</a:t>
            </a:r>
            <a:r>
              <a:rPr lang="en-US" sz="2900" dirty="0" smtClean="0"/>
              <a:t> and 3</a:t>
            </a:r>
            <a:r>
              <a:rPr lang="en-US" sz="2900" baseline="30000" dirty="0" smtClean="0"/>
              <a:t>rd</a:t>
            </a:r>
            <a:r>
              <a:rPr lang="en-US" sz="2900" dirty="0" smtClean="0"/>
              <a:t> slides respectively in the Slide Master view. You will see the logo identities as shown at the bottom of this slide. </a:t>
            </a:r>
          </a:p>
          <a:p>
            <a:endParaRPr lang="en-US" sz="2900" dirty="0" smtClean="0">
              <a:ea typeface="Arial Unicode MS" pitchFamily="34" charset="-128"/>
              <a:cs typeface="Arial Unicode MS" pitchFamily="34" charset="-128"/>
            </a:endParaRPr>
          </a:p>
          <a:p>
            <a:r>
              <a:rPr lang="en-US" sz="2900" dirty="0" smtClean="0"/>
              <a:t>Click on the copy at the bottom reading “</a:t>
            </a:r>
            <a:r>
              <a:rPr lang="en-US" sz="2900" dirty="0" smtClean="0">
                <a:ea typeface="Arial Unicode MS" pitchFamily="34" charset="-128"/>
                <a:cs typeface="Arial Unicode MS" pitchFamily="34" charset="-128"/>
              </a:rPr>
              <a:t>Type Topic or Research Group Name Here” on the slide you selected.</a:t>
            </a:r>
          </a:p>
          <a:p>
            <a:endParaRPr lang="en-US" sz="2900" dirty="0" smtClean="0">
              <a:ea typeface="Arial Unicode MS" pitchFamily="34" charset="-128"/>
              <a:cs typeface="Arial Unicode MS" pitchFamily="34" charset="-128"/>
            </a:endParaRPr>
          </a:p>
          <a:p>
            <a:r>
              <a:rPr lang="en-US" sz="2900" dirty="0" smtClean="0"/>
              <a:t>Once selected, type in the name you want. </a:t>
            </a:r>
          </a:p>
          <a:p>
            <a:endParaRPr lang="en-US" sz="2900" dirty="0" smtClean="0"/>
          </a:p>
          <a:p>
            <a:r>
              <a:rPr lang="en-US" sz="2900" dirty="0" smtClean="0"/>
              <a:t>To insert a Research Group logo, click on the copy at the bottom reading “Research Group Logo Can Go Here…” Delete the copy and insert your logo.  </a:t>
            </a:r>
          </a:p>
          <a:p>
            <a:endParaRPr lang="en-US" sz="2900" dirty="0" smtClean="0"/>
          </a:p>
          <a:p>
            <a:r>
              <a:rPr lang="en-US" sz="2900" dirty="0" smtClean="0"/>
              <a:t>If you don’t have a Research Group logo, or you will be using the presentation template for other reasons, you can click on the “Research Group Logo Can Go Here…” copy and delete it. </a:t>
            </a:r>
          </a:p>
          <a:p>
            <a:endParaRPr lang="en-US" sz="2900" dirty="0" smtClean="0"/>
          </a:p>
          <a:p>
            <a:endParaRPr lang="en-US" dirty="0" smtClean="0"/>
          </a:p>
          <a:p>
            <a:endParaRPr lang="en-US" dirty="0" smtClean="0"/>
          </a:p>
        </p:txBody>
      </p:sp>
      <p:sp>
        <p:nvSpPr>
          <p:cNvPr id="5" name="TextBox 4"/>
          <p:cNvSpPr txBox="1"/>
          <p:nvPr/>
        </p:nvSpPr>
        <p:spPr>
          <a:xfrm>
            <a:off x="7382329" y="6019800"/>
            <a:ext cx="2142671" cy="784830"/>
          </a:xfrm>
          <a:prstGeom prst="rect">
            <a:avLst/>
          </a:prstGeom>
          <a:noFill/>
        </p:spPr>
        <p:txBody>
          <a:bodyPr wrap="square" rtlCol="0">
            <a:spAutoFit/>
          </a:bodyPr>
          <a:lstStyle/>
          <a:p>
            <a:r>
              <a:rPr lang="en-US" sz="1500" dirty="0" smtClean="0">
                <a:latin typeface="Arial Unicode MS" pitchFamily="34" charset="-128"/>
                <a:ea typeface="Arial Unicode MS" pitchFamily="34" charset="-128"/>
                <a:cs typeface="Arial Unicode MS" pitchFamily="34" charset="-128"/>
              </a:rPr>
              <a:t>Type</a:t>
            </a:r>
            <a:r>
              <a:rPr lang="en-US" sz="1500" baseline="0" dirty="0" smtClean="0">
                <a:latin typeface="Arial Unicode MS" pitchFamily="34" charset="-128"/>
                <a:ea typeface="Arial Unicode MS" pitchFamily="34" charset="-128"/>
                <a:cs typeface="Arial Unicode MS" pitchFamily="34" charset="-128"/>
              </a:rPr>
              <a:t> Topic or </a:t>
            </a:r>
            <a:r>
              <a:rPr lang="en-US" sz="1500" dirty="0" smtClean="0">
                <a:latin typeface="Arial Unicode MS" pitchFamily="34" charset="-128"/>
                <a:ea typeface="Arial Unicode MS" pitchFamily="34" charset="-128"/>
                <a:cs typeface="Arial Unicode MS" pitchFamily="34" charset="-128"/>
              </a:rPr>
              <a:t>Research Group</a:t>
            </a:r>
          </a:p>
          <a:p>
            <a:r>
              <a:rPr lang="en-US" sz="1500" baseline="0" dirty="0" smtClean="0">
                <a:latin typeface="Arial Unicode MS" pitchFamily="34" charset="-128"/>
                <a:ea typeface="Arial Unicode MS" pitchFamily="34" charset="-128"/>
                <a:cs typeface="Arial Unicode MS" pitchFamily="34" charset="-128"/>
              </a:rPr>
              <a:t>Name Here</a:t>
            </a:r>
            <a:endParaRPr lang="en-US" sz="1500" dirty="0">
              <a:latin typeface="Arial Unicode MS" pitchFamily="34" charset="-128"/>
              <a:ea typeface="Arial Unicode MS" pitchFamily="34" charset="-128"/>
              <a:cs typeface="Arial Unicode MS" pitchFamily="34" charset="-128"/>
            </a:endParaRPr>
          </a:p>
        </p:txBody>
      </p:sp>
      <p:pic>
        <p:nvPicPr>
          <p:cNvPr id="6" name="Picture 5" descr="A_place_of_mind_BLK.png"/>
          <p:cNvPicPr>
            <a:picLocks noChangeAspect="1"/>
          </p:cNvPicPr>
          <p:nvPr/>
        </p:nvPicPr>
        <p:blipFill>
          <a:blip r:embed="rId2" cstate="print"/>
          <a:srcRect/>
          <a:stretch>
            <a:fillRect/>
          </a:stretch>
        </p:blipFill>
        <p:spPr bwMode="auto">
          <a:xfrm>
            <a:off x="292079" y="6093132"/>
            <a:ext cx="1901324" cy="583034"/>
          </a:xfrm>
          <a:prstGeom prst="rect">
            <a:avLst/>
          </a:prstGeom>
          <a:noFill/>
          <a:ln w="9525">
            <a:noFill/>
            <a:miter lim="800000"/>
            <a:headEnd/>
            <a:tailEnd/>
          </a:ln>
        </p:spPr>
      </p:pic>
      <p:sp>
        <p:nvSpPr>
          <p:cNvPr id="7" name="TextBox 6"/>
          <p:cNvSpPr txBox="1"/>
          <p:nvPr/>
        </p:nvSpPr>
        <p:spPr>
          <a:xfrm>
            <a:off x="3276600" y="6019800"/>
            <a:ext cx="2142671" cy="784830"/>
          </a:xfrm>
          <a:prstGeom prst="rect">
            <a:avLst/>
          </a:prstGeom>
          <a:noFill/>
        </p:spPr>
        <p:txBody>
          <a:bodyPr wrap="square" rtlCol="0">
            <a:spAutoFit/>
          </a:bodyPr>
          <a:lstStyle/>
          <a:p>
            <a:r>
              <a:rPr lang="en-US" sz="1500" dirty="0" smtClean="0">
                <a:latin typeface="Arial Unicode MS" pitchFamily="34" charset="-128"/>
                <a:ea typeface="Arial Unicode MS" pitchFamily="34" charset="-128"/>
                <a:cs typeface="Arial Unicode MS" pitchFamily="34" charset="-128"/>
              </a:rPr>
              <a:t>Research Group</a:t>
            </a:r>
          </a:p>
          <a:p>
            <a:r>
              <a:rPr lang="en-US" sz="1500" baseline="0" dirty="0" smtClean="0">
                <a:latin typeface="Arial Unicode MS" pitchFamily="34" charset="-128"/>
                <a:ea typeface="Arial Unicode MS" pitchFamily="34" charset="-128"/>
                <a:cs typeface="Arial Unicode MS" pitchFamily="34" charset="-128"/>
              </a:rPr>
              <a:t>Logo Can Go </a:t>
            </a:r>
            <a:endParaRPr lang="en-US" sz="1500" dirty="0" smtClean="0">
              <a:latin typeface="Arial Unicode MS" pitchFamily="34" charset="-128"/>
              <a:ea typeface="Arial Unicode MS" pitchFamily="34" charset="-128"/>
              <a:cs typeface="Arial Unicode MS" pitchFamily="34" charset="-128"/>
            </a:endParaRPr>
          </a:p>
          <a:p>
            <a:r>
              <a:rPr lang="en-US" sz="1500" baseline="0" dirty="0" smtClean="0">
                <a:latin typeface="Arial Unicode MS" pitchFamily="34" charset="-128"/>
                <a:ea typeface="Arial Unicode MS" pitchFamily="34" charset="-128"/>
                <a:cs typeface="Arial Unicode MS" pitchFamily="34" charset="-128"/>
              </a:rPr>
              <a:t>Here If Applicable</a:t>
            </a:r>
            <a:endParaRPr lang="en-US" sz="1500" dirty="0">
              <a:latin typeface="Arial Unicode MS" pitchFamily="34" charset="-128"/>
              <a:ea typeface="Arial Unicode MS" pitchFamily="34" charset="-128"/>
              <a:cs typeface="Arial Unicode MS" pitchFamily="34" charset="-128"/>
            </a:endParaRPr>
          </a:p>
        </p:txBody>
      </p:sp>
      <p:pic>
        <p:nvPicPr>
          <p:cNvPr id="10" name="Picture 9" descr="ECE_closed_full_colour_with_bar for research group or topic.png"/>
          <p:cNvPicPr>
            <a:picLocks noChangeAspect="1"/>
          </p:cNvPicPr>
          <p:nvPr/>
        </p:nvPicPr>
        <p:blipFill>
          <a:blip r:embed="rId3" cstate="print"/>
          <a:stretch>
            <a:fillRect/>
          </a:stretch>
        </p:blipFill>
        <p:spPr>
          <a:xfrm>
            <a:off x="5475514" y="6096000"/>
            <a:ext cx="1933661" cy="5864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7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copy goes here.</a:t>
            </a:r>
          </a:p>
          <a:p>
            <a:r>
              <a:rPr lang="en-US" dirty="0" smtClean="0"/>
              <a:t>No logo identities will appear, as shown.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3B</Template>
  <TotalTime>0</TotalTime>
  <Words>523</Words>
  <Application>Microsoft Macintosh PowerPoint</Application>
  <PresentationFormat>On-screen Show (4:3)</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3B</vt:lpstr>
      <vt:lpstr>ECE Template #3B - Recommended Use</vt:lpstr>
      <vt:lpstr>How to add your (1) presentation topic or Research Group name and (2) Research Group logo to a title slide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3B</dc:title>
  <dc:creator>Microsoft Office User</dc:creator>
  <cp:lastModifiedBy>Microsoft Office User</cp:lastModifiedBy>
  <cp:revision>1</cp:revision>
  <dcterms:created xsi:type="dcterms:W3CDTF">2017-02-14T21:21:58Z</dcterms:created>
  <dcterms:modified xsi:type="dcterms:W3CDTF">2017-02-14T21:22:13Z</dcterms:modified>
</cp:coreProperties>
</file>