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6" r:id="rId4"/>
    <p:sldId id="263" r:id="rId5"/>
    <p:sldId id="264" r:id="rId6"/>
    <p:sldId id="258" r:id="rId7"/>
    <p:sldId id="259" r:id="rId8"/>
    <p:sldId id="260" r:id="rId9"/>
    <p:sldId id="267"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3" name="Picture 10" descr="ECE_photo.jpg"/>
          <p:cNvPicPr>
            <a:picLocks noChangeAspect="1"/>
          </p:cNvPicPr>
          <p:nvPr userDrawn="1"/>
        </p:nvPicPr>
        <p:blipFill>
          <a:blip r:embed="rId2" cstate="print"/>
          <a:srcRect t="17778"/>
          <a:stretch>
            <a:fillRect/>
          </a:stretch>
        </p:blipFill>
        <p:spPr bwMode="auto">
          <a:xfrm>
            <a:off x="0" y="0"/>
            <a:ext cx="9144000" cy="60198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72142"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10" name="Picture 9" descr="ECE_open ray_on_white.png"/>
          <p:cNvPicPr>
            <a:picLocks noChangeAspect="1"/>
          </p:cNvPicPr>
          <p:nvPr userDrawn="1"/>
        </p:nvPicPr>
        <p:blipFill>
          <a:blip r:embed="rId3" cstate="print"/>
          <a:stretch>
            <a:fillRect/>
          </a:stretch>
        </p:blipFill>
        <p:spPr>
          <a:xfrm>
            <a:off x="0" y="0"/>
            <a:ext cx="9144000" cy="6858000"/>
          </a:xfrm>
          <a:prstGeom prst="rect">
            <a:avLst/>
          </a:prstGeom>
        </p:spPr>
      </p:pic>
      <p:pic>
        <p:nvPicPr>
          <p:cNvPr id="11" name="Picture 10" descr="UBC_full_sig_blk for ECE.png"/>
          <p:cNvPicPr>
            <a:picLocks noChangeAspect="1"/>
          </p:cNvPicPr>
          <p:nvPr userDrawn="1"/>
        </p:nvPicPr>
        <p:blipFill>
          <a:blip r:embed="rId4" cstate="print"/>
          <a:stretch>
            <a:fillRect/>
          </a:stretch>
        </p:blipFill>
        <p:spPr>
          <a:xfrm>
            <a:off x="5936259" y="6250349"/>
            <a:ext cx="3055341" cy="47031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a:xfrm>
            <a:off x="3124200" y="6492875"/>
            <a:ext cx="2895600" cy="365125"/>
          </a:xfrm>
        </p:spPr>
        <p:txBody>
          <a:bodyPr/>
          <a:lstStyle/>
          <a:p>
            <a:endParaRPr lang="en-US" dirty="0"/>
          </a:p>
        </p:txBody>
      </p:sp>
      <p:sp>
        <p:nvSpPr>
          <p:cNvPr id="9" name="Slide Number Placeholder 8"/>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12" name="Picture 11"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3" name="Picture 12"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8" name="Picture 7"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9" name="Picture 8"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
        <p:nvSpPr>
          <p:cNvPr id="5" name="Rectangle 4"/>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a:xfrm>
            <a:off x="3124200" y="6492875"/>
            <a:ext cx="2895600" cy="365125"/>
          </a:xfrm>
        </p:spPr>
        <p:txBody>
          <a:bodyPr/>
          <a:lstStyle/>
          <a:p>
            <a:endParaRPr lang="en-US"/>
          </a:p>
        </p:txBody>
      </p:sp>
      <p:sp>
        <p:nvSpPr>
          <p:cNvPr id="7" name="Slide Number Placeholder 6"/>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11" name="Picture 10"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2" name="Picture 11"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a:xfrm>
            <a:off x="3124200" y="6492875"/>
            <a:ext cx="2895600" cy="365125"/>
          </a:xfrm>
        </p:spPr>
        <p:txBody>
          <a:bodyPr/>
          <a:lstStyle/>
          <a:p>
            <a:endParaRPr lang="en-US" dirty="0"/>
          </a:p>
        </p:txBody>
      </p:sp>
      <p:sp>
        <p:nvSpPr>
          <p:cNvPr id="7" name="Slide Number Placeholder 6"/>
          <p:cNvSpPr>
            <a:spLocks noGrp="1"/>
          </p:cNvSpPr>
          <p:nvPr>
            <p:ph type="sldNum" sz="quarter" idx="12"/>
          </p:nvPr>
        </p:nvSpPr>
        <p:spPr>
          <a:xfrm>
            <a:off x="6629400" y="6492875"/>
            <a:ext cx="2133600" cy="365125"/>
          </a:xfrm>
        </p:spPr>
        <p:txBody>
          <a:bodyPr/>
          <a:lstStyle/>
          <a:p>
            <a:fld id="{4080087E-69A1-4933-9096-19F5513B14E0}" type="slidenum">
              <a:rPr lang="en-US" smtClean="0"/>
              <a:pPr/>
              <a:t>‹#›</a:t>
            </a:fld>
            <a:endParaRPr lang="en-US"/>
          </a:p>
        </p:txBody>
      </p:sp>
      <p:pic>
        <p:nvPicPr>
          <p:cNvPr id="11" name="Picture 10"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2" name="Picture 11"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9144000" cy="6019800"/>
          </a:xfrm>
          <a:prstGeom prst="rect">
            <a:avLst/>
          </a:prstGeom>
          <a:solidFill>
            <a:srgbClr val="1AA9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1607897"/>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363672"/>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72142"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pic>
        <p:nvPicPr>
          <p:cNvPr id="11" name="Picture 10"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2" name="Picture 11"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lvl1pPr>
              <a:defRPr>
                <a:solidFill>
                  <a:schemeClr val="bg1">
                    <a:lumMod val="5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lvl1pPr>
              <a:defRPr>
                <a:solidFill>
                  <a:schemeClr val="bg1">
                    <a:lumMod val="5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355975"/>
            <a:ext cx="6400800" cy="17526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283028" y="6492875"/>
            <a:ext cx="2133600" cy="365125"/>
          </a:xfrm>
        </p:spPr>
        <p:txBody>
          <a:bodyPr/>
          <a:lstStyle/>
          <a:p>
            <a:fld id="{1604794A-8AB6-459F-8A72-8420933FC437}" type="datetimeFigureOut">
              <a:rPr lang="en-US" smtClean="0"/>
              <a:pPr/>
              <a:t>2/14/17</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
        <p:nvSpPr>
          <p:cNvPr id="11" name="Rectangle 10"/>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2" name="Picture 11"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283030"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4" y="6476096"/>
            <a:ext cx="2133600" cy="365125"/>
          </a:xfrm>
        </p:spPr>
        <p:txBody>
          <a:bodyPr/>
          <a:lstStyle/>
          <a:p>
            <a:fld id="{4080087E-69A1-4933-9096-19F5513B14E0}" type="slidenum">
              <a:rPr lang="en-US" smtClean="0"/>
              <a:pPr/>
              <a:t>‹#›</a:t>
            </a:fld>
            <a:endParaRPr lang="en-US"/>
          </a:p>
        </p:txBody>
      </p:sp>
      <p:pic>
        <p:nvPicPr>
          <p:cNvPr id="8" name="Picture 7"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0" name="Picture 9"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bg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50370" y="6492875"/>
            <a:ext cx="2133600" cy="365125"/>
          </a:xfrm>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a:xfrm>
            <a:off x="3124200" y="6492875"/>
            <a:ext cx="2895600" cy="365125"/>
          </a:xfrm>
        </p:spPr>
        <p:txBody>
          <a:bodyPr/>
          <a:lstStyle/>
          <a:p>
            <a:endParaRPr lang="en-US" dirty="0"/>
          </a:p>
        </p:txBody>
      </p:sp>
      <p:sp>
        <p:nvSpPr>
          <p:cNvPr id="6" name="Slide Number Placeholder 5"/>
          <p:cNvSpPr>
            <a:spLocks noGrp="1"/>
          </p:cNvSpPr>
          <p:nvPr>
            <p:ph type="sldNum" sz="quarter" idx="12"/>
          </p:nvPr>
        </p:nvSpPr>
        <p:spPr>
          <a:xfrm>
            <a:off x="6705600" y="6492875"/>
            <a:ext cx="2133600" cy="365125"/>
          </a:xfrm>
        </p:spPr>
        <p:txBody>
          <a:bodyPr/>
          <a:lstStyle/>
          <a:p>
            <a:fld id="{4080087E-69A1-4933-9096-19F5513B14E0}" type="slidenum">
              <a:rPr lang="en-US" smtClean="0"/>
              <a:pPr/>
              <a:t>‹#›</a:t>
            </a:fld>
            <a:endParaRPr lang="en-US"/>
          </a:p>
        </p:txBody>
      </p:sp>
      <p:sp>
        <p:nvSpPr>
          <p:cNvPr id="8" name="Rectangle 7"/>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1" name="Picture 10"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600" b="0" cap="all">
                <a:solidFill>
                  <a:schemeClr val="bg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
        <p:nvSpPr>
          <p:cNvPr id="7" name="Rectangle 6"/>
          <p:cNvSpPr/>
          <p:nvPr userDrawn="1"/>
        </p:nvSpPr>
        <p:spPr>
          <a:xfrm>
            <a:off x="0" y="0"/>
            <a:ext cx="914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4800" y="6492875"/>
            <a:ext cx="2133600" cy="365125"/>
          </a:xfrm>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a:xfrm>
            <a:off x="3124200" y="6492875"/>
            <a:ext cx="2895600" cy="365125"/>
          </a:xfrm>
        </p:spPr>
        <p:txBody>
          <a:bodyPr/>
          <a:lstStyle/>
          <a:p>
            <a:endParaRPr lang="en-US" dirty="0"/>
          </a:p>
        </p:txBody>
      </p:sp>
      <p:sp>
        <p:nvSpPr>
          <p:cNvPr id="7" name="Slide Number Placeholder 6"/>
          <p:cNvSpPr>
            <a:spLocks noGrp="1"/>
          </p:cNvSpPr>
          <p:nvPr>
            <p:ph type="sldNum" sz="quarter" idx="12"/>
          </p:nvPr>
        </p:nvSpPr>
        <p:spPr>
          <a:xfrm>
            <a:off x="6629400" y="6492875"/>
            <a:ext cx="2133600" cy="365125"/>
          </a:xfrm>
        </p:spPr>
        <p:txBody>
          <a:bodyPr/>
          <a:lstStyle/>
          <a:p>
            <a:fld id="{4080087E-69A1-4933-9096-19F5513B14E0}" type="slidenum">
              <a:rPr lang="en-US" smtClean="0"/>
              <a:pPr/>
              <a:t>‹#›</a:t>
            </a:fld>
            <a:endParaRPr lang="en-US"/>
          </a:p>
        </p:txBody>
      </p:sp>
      <p:pic>
        <p:nvPicPr>
          <p:cNvPr id="10" name="Picture 9" descr="ECE_open ray_on_white.png"/>
          <p:cNvPicPr>
            <a:picLocks noChangeAspect="1"/>
          </p:cNvPicPr>
          <p:nvPr userDrawn="1"/>
        </p:nvPicPr>
        <p:blipFill>
          <a:blip r:embed="rId2" cstate="print"/>
          <a:stretch>
            <a:fillRect/>
          </a:stretch>
        </p:blipFill>
        <p:spPr>
          <a:xfrm>
            <a:off x="0" y="0"/>
            <a:ext cx="9144000" cy="6858000"/>
          </a:xfrm>
          <a:prstGeom prst="rect">
            <a:avLst/>
          </a:prstGeom>
        </p:spPr>
      </p:pic>
      <p:pic>
        <p:nvPicPr>
          <p:cNvPr id="11" name="Picture 10" descr="UBC_full_sig_blk for ECE.png"/>
          <p:cNvPicPr>
            <a:picLocks noChangeAspect="1"/>
          </p:cNvPicPr>
          <p:nvPr userDrawn="1"/>
        </p:nvPicPr>
        <p:blipFill>
          <a:blip r:embed="rId3" cstate="print"/>
          <a:stretch>
            <a:fillRect/>
          </a:stretch>
        </p:blipFill>
        <p:spPr>
          <a:xfrm>
            <a:off x="5936259" y="6250349"/>
            <a:ext cx="3055341" cy="47031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1AA9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8" r:id="rId2"/>
    <p:sldLayoutId id="2147483660" r:id="rId3"/>
    <p:sldLayoutId id="2147483650" r:id="rId4"/>
    <p:sldLayoutId id="2147483661" r:id="rId5"/>
    <p:sldLayoutId id="2147483651" r:id="rId6"/>
    <p:sldLayoutId id="2147483662" r:id="rId7"/>
    <p:sldLayoutId id="2147483663" r:id="rId8"/>
    <p:sldLayoutId id="2147483652" r:id="rId9"/>
    <p:sldLayoutId id="2147483666" r:id="rId10"/>
    <p:sldLayoutId id="2147483653" r:id="rId11"/>
    <p:sldLayoutId id="2147483654" r:id="rId12"/>
    <p:sldLayoutId id="2147483667" r:id="rId13"/>
    <p:sldLayoutId id="2147483655" r:id="rId14"/>
    <p:sldLayoutId id="2147483656" r:id="rId15"/>
    <p:sldLayoutId id="2147483664" r:id="rId16"/>
    <p:sldLayoutId id="2147483657" r:id="rId17"/>
    <p:sldLayoutId id="2147483665" r:id="rId18"/>
    <p:sldLayoutId id="2147483658" r:id="rId19"/>
    <p:sldLayoutId id="2147483659" r:id="rId20"/>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1B</a:t>
            </a:r>
            <a:endParaRPr lang="en-US" dirty="0"/>
          </a:p>
        </p:txBody>
      </p:sp>
      <p:sp>
        <p:nvSpPr>
          <p:cNvPr id="5" name="Subtitle 4"/>
          <p:cNvSpPr>
            <a:spLocks noGrp="1"/>
          </p:cNvSpPr>
          <p:nvPr>
            <p:ph type="subTitle" idx="1"/>
          </p:nvPr>
        </p:nvSpPr>
        <p:spPr>
          <a:xfrm>
            <a:off x="685800" y="3886200"/>
            <a:ext cx="5562600" cy="1752600"/>
          </a:xfrm>
        </p:spPr>
        <p:txBody>
          <a:bodyPr>
            <a:normAutofit lnSpcReduction="10000"/>
          </a:bodyPr>
          <a:lstStyle/>
          <a:p>
            <a:r>
              <a:rPr lang="en-US" dirty="0" smtClean="0">
                <a:solidFill>
                  <a:schemeClr val="bg1"/>
                </a:solidFill>
              </a:rPr>
              <a:t>Open ECE logo with full UBC signature and with option of using logo identities in title and </a:t>
            </a:r>
            <a:r>
              <a:rPr lang="en-US" dirty="0" smtClean="0"/>
              <a:t>closing slides only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Separate ECE and UBC logo images to cut and paste for customization</a:t>
            </a:r>
            <a:endParaRPr lang="en-US" dirty="0"/>
          </a:p>
        </p:txBody>
      </p:sp>
      <p:sp>
        <p:nvSpPr>
          <p:cNvPr id="7" name="Content Placeholder 6"/>
          <p:cNvSpPr>
            <a:spLocks noGrp="1"/>
          </p:cNvSpPr>
          <p:nvPr>
            <p:ph idx="1"/>
          </p:nvPr>
        </p:nvSpPr>
        <p:spPr/>
        <p:txBody>
          <a:bodyPr>
            <a:normAutofit lnSpcReduction="10000"/>
          </a:bodyPr>
          <a:lstStyle/>
          <a:p>
            <a:r>
              <a:rPr lang="en-US" dirty="0" smtClean="0"/>
              <a:t>Use this slide to cut and copy logos for your own presentation design.</a:t>
            </a:r>
          </a:p>
          <a:p>
            <a:endParaRPr lang="en-US" dirty="0" smtClean="0"/>
          </a:p>
          <a:p>
            <a:r>
              <a:rPr lang="en-US" dirty="0" smtClean="0"/>
              <a:t>It is recommended the </a:t>
            </a:r>
            <a:r>
              <a:rPr lang="en-US" dirty="0" err="1" smtClean="0"/>
              <a:t>ece</a:t>
            </a:r>
            <a:r>
              <a:rPr lang="en-US" dirty="0" smtClean="0"/>
              <a:t> logo always be used in conjunction with the UBC identity in the proportions shown.</a:t>
            </a:r>
          </a:p>
          <a:p>
            <a:endParaRPr lang="en-US" dirty="0" smtClean="0"/>
          </a:p>
          <a:p>
            <a:r>
              <a:rPr lang="en-US" dirty="0" smtClean="0"/>
              <a:t>Click on the bottom of this slide to cut the ECE and UBC logos separately. Then “send to back” in the master slides in your presentation.  </a:t>
            </a:r>
          </a:p>
          <a:p>
            <a:endParaRPr lang="en-US" dirty="0" smtClean="0"/>
          </a:p>
          <a:p>
            <a:endParaRPr lang="en-US" dirty="0" smtClean="0"/>
          </a:p>
          <a:p>
            <a:pPr>
              <a:buNone/>
            </a:pPr>
            <a:endParaRPr lang="en-US" dirty="0"/>
          </a:p>
        </p:txBody>
      </p:sp>
      <p:pic>
        <p:nvPicPr>
          <p:cNvPr id="5" name="Picture 6" descr="ECE_PPT_Logo_black.png"/>
          <p:cNvPicPr>
            <a:picLocks noChangeAspect="1"/>
          </p:cNvPicPr>
          <p:nvPr/>
        </p:nvPicPr>
        <p:blipFill>
          <a:blip r:embed="rId2" cstate="print"/>
          <a:srcRect t="66667" r="76000"/>
          <a:stretch>
            <a:fillRect/>
          </a:stretch>
        </p:blipFill>
        <p:spPr bwMode="auto">
          <a:xfrm>
            <a:off x="0" y="4571870"/>
            <a:ext cx="2194889" cy="2286130"/>
          </a:xfrm>
          <a:prstGeom prst="rect">
            <a:avLst/>
          </a:prstGeom>
          <a:noFill/>
          <a:ln w="9525">
            <a:noFill/>
            <a:miter lim="800000"/>
            <a:headEnd/>
            <a:tailEnd/>
          </a:ln>
        </p:spPr>
      </p:pic>
      <p:pic>
        <p:nvPicPr>
          <p:cNvPr id="10" name="Picture 9" descr="UBC_full_sig_blk for ECE.png"/>
          <p:cNvPicPr>
            <a:picLocks noChangeAspect="1"/>
          </p:cNvPicPr>
          <p:nvPr/>
        </p:nvPicPr>
        <p:blipFill>
          <a:blip r:embed="rId3" cstate="print"/>
          <a:stretch>
            <a:fillRect/>
          </a:stretch>
        </p:blipFill>
        <p:spPr>
          <a:xfrm>
            <a:off x="5936259" y="6235290"/>
            <a:ext cx="3055341" cy="47031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#1B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to allow for the ECE open logo and full UBC signature logo identities to appear on all slides – or just title and closing slides only.  </a:t>
            </a:r>
          </a:p>
          <a:p>
            <a:endParaRPr lang="en-US" dirty="0" smtClean="0"/>
          </a:p>
          <a:p>
            <a:r>
              <a:rPr lang="en-US" dirty="0" smtClean="0"/>
              <a:t>To use this template, click “save as” and create your new document.</a:t>
            </a:r>
          </a:p>
          <a:p>
            <a:endParaRPr lang="en-US" dirty="0" smtClean="0"/>
          </a:p>
          <a:p>
            <a:r>
              <a:rPr lang="en-US" dirty="0" smtClean="0"/>
              <a:t>All new slides types can be sourced from the Slide Master.  The slides that follow have been created to provide some guidelines on the style options available and instructions for use. You can re-purpose them or delete them once you have saved them as your new presentation.  </a:t>
            </a:r>
          </a:p>
          <a:p>
            <a:pPr>
              <a:buNone/>
            </a:pPr>
            <a:endParaRPr lang="en-US" dirty="0" smtClean="0"/>
          </a:p>
          <a:p>
            <a:r>
              <a:rPr lang="en-US" dirty="0" smtClean="0"/>
              <a:t>The last slide allows you to cut and paste the ECE and UBC logo identities for use in a customized presentation, if necessary.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slide </a:t>
            </a:r>
            <a:br>
              <a:rPr lang="en-US" dirty="0" smtClean="0"/>
            </a:br>
            <a:r>
              <a:rPr lang="en-US" dirty="0" smtClean="0"/>
              <a:t>with image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How to place a new image in title option 1</a:t>
            </a:r>
            <a:endParaRPr lang="en-US" dirty="0"/>
          </a:p>
        </p:txBody>
      </p:sp>
      <p:sp>
        <p:nvSpPr>
          <p:cNvPr id="5" name="Content Placeholder 4"/>
          <p:cNvSpPr>
            <a:spLocks noGrp="1"/>
          </p:cNvSpPr>
          <p:nvPr>
            <p:ph idx="1"/>
          </p:nvPr>
        </p:nvSpPr>
        <p:spPr/>
        <p:txBody>
          <a:bodyPr>
            <a:normAutofit fontScale="625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provided with one of your own, go to the Slide Master view and click on the very top of the current image. Clicking anywhere else on the image won’t work as you will activate the logo pane instead. </a:t>
            </a:r>
          </a:p>
          <a:p>
            <a:endParaRPr lang="en-US" dirty="0" smtClean="0"/>
          </a:p>
          <a:p>
            <a:r>
              <a:rPr lang="en-US" dirty="0" smtClean="0"/>
              <a:t>Click delete to remove the current image, then paste in your own.</a:t>
            </a:r>
          </a:p>
          <a:p>
            <a:endParaRPr lang="en-US" dirty="0" smtClean="0"/>
          </a:p>
          <a:p>
            <a:r>
              <a:rPr lang="en-US" dirty="0" smtClean="0"/>
              <a:t>Size your image appropriately to fit the slide. Click the “send to back” button to allow type and the logo rays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Title option 2 </a:t>
            </a:r>
            <a:endParaRPr lang="en-US" dirty="0"/>
          </a:p>
        </p:txBody>
      </p:sp>
      <p:sp>
        <p:nvSpPr>
          <p:cNvPr id="5" name="Subtitle 4"/>
          <p:cNvSpPr>
            <a:spLocks noGrp="1"/>
          </p:cNvSpPr>
          <p:nvPr>
            <p:ph type="subTitle" idx="1"/>
          </p:nvPr>
        </p:nvSpPr>
        <p:spPr/>
        <p:txBody>
          <a:bodyPr/>
          <a:lstStyle/>
          <a:p>
            <a:r>
              <a:rPr lang="en-US" dirty="0" smtClean="0"/>
              <a:t>Title and closing slide with ECE blue background with no image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3</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 option 1</a:t>
            </a:r>
            <a:endParaRPr lang="en-US" dirty="0"/>
          </a:p>
        </p:txBody>
      </p:sp>
      <p:sp>
        <p:nvSpPr>
          <p:cNvPr id="5" name="Content Placeholder 4"/>
          <p:cNvSpPr>
            <a:spLocks noGrp="1"/>
          </p:cNvSpPr>
          <p:nvPr>
            <p:ph idx="1"/>
          </p:nvPr>
        </p:nvSpPr>
        <p:spPr/>
        <p:txBody>
          <a:bodyPr/>
          <a:lstStyle/>
          <a:p>
            <a:r>
              <a:rPr lang="en-US" dirty="0" smtClean="0"/>
              <a:t>This format contains logo identities.</a:t>
            </a:r>
          </a:p>
          <a:p>
            <a:endParaRPr lang="en-US" dirty="0" smtClean="0"/>
          </a:p>
          <a:p>
            <a:r>
              <a:rPr lang="en-US" dirty="0" smtClean="0"/>
              <a:t>It should be used in instances where use of the </a:t>
            </a:r>
            <a:r>
              <a:rPr lang="en-US" dirty="0" err="1" smtClean="0"/>
              <a:t>ece</a:t>
            </a:r>
            <a:r>
              <a:rPr lang="en-US" dirty="0" smtClean="0"/>
              <a:t> and </a:t>
            </a:r>
            <a:r>
              <a:rPr lang="en-US" dirty="0" err="1" smtClean="0"/>
              <a:t>ubc</a:t>
            </a:r>
            <a:r>
              <a:rPr lang="en-US" dirty="0" smtClean="0"/>
              <a:t> identity is desired throughout your presentation.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 – option 2</a:t>
            </a:r>
            <a:endParaRPr lang="en-US" dirty="0"/>
          </a:p>
        </p:txBody>
      </p:sp>
      <p:sp>
        <p:nvSpPr>
          <p:cNvPr id="5" name="Content Placeholder 4"/>
          <p:cNvSpPr>
            <a:spLocks noGrp="1"/>
          </p:cNvSpPr>
          <p:nvPr>
            <p:ph idx="1"/>
          </p:nvPr>
        </p:nvSpPr>
        <p:spPr/>
        <p:txBody>
          <a:bodyPr/>
          <a:lstStyle/>
          <a:p>
            <a:r>
              <a:rPr lang="en-US" dirty="0" smtClean="0"/>
              <a:t>This format contains no logo identities.</a:t>
            </a:r>
          </a:p>
          <a:p>
            <a:endParaRPr lang="en-US" dirty="0" smtClean="0"/>
          </a:p>
          <a:p>
            <a:r>
              <a:rPr lang="en-US" dirty="0" smtClean="0"/>
              <a:t>It should be used in instances where use of the ECE identity is only desired in opening and closing slides.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0" descr="ECE_photo.jpg"/>
          <p:cNvPicPr>
            <a:picLocks noChangeAspect="1"/>
          </p:cNvPicPr>
          <p:nvPr/>
        </p:nvPicPr>
        <p:blipFill>
          <a:blip r:embed="rId2" cstate="print"/>
          <a:srcRect/>
          <a:stretch>
            <a:fillRect/>
          </a:stretch>
        </p:blipFill>
        <p:spPr bwMode="auto">
          <a:xfrm>
            <a:off x="0" y="-609600"/>
            <a:ext cx="9144000" cy="6616700"/>
          </a:xfrm>
          <a:prstGeom prst="rect">
            <a:avLst/>
          </a:prstGeom>
          <a:noFill/>
          <a:ln w="9525">
            <a:noFill/>
            <a:miter lim="800000"/>
            <a:headEnd/>
            <a:tailEnd/>
          </a:ln>
        </p:spPr>
      </p:pic>
      <p:sp>
        <p:nvSpPr>
          <p:cNvPr id="18437" name="Subtitle 2"/>
          <p:cNvSpPr>
            <a:spLocks noGrp="1"/>
          </p:cNvSpPr>
          <p:nvPr>
            <p:ph type="subTitle" idx="1"/>
          </p:nvPr>
        </p:nvSpPr>
        <p:spPr>
          <a:xfrm>
            <a:off x="685800" y="3276600"/>
            <a:ext cx="4046538" cy="1981200"/>
          </a:xfrm>
        </p:spPr>
        <p:txBody>
          <a:bodyPr/>
          <a:lstStyle/>
          <a:p>
            <a:pPr>
              <a:lnSpc>
                <a:spcPct val="90000"/>
              </a:lnSpc>
            </a:pPr>
            <a:r>
              <a:rPr lang="en-US" sz="2400" dirty="0" smtClean="0">
                <a:latin typeface="Arial" charset="0"/>
                <a:cs typeface="Arial" charset="0"/>
              </a:rPr>
              <a:t>This is an example of how a short Research Group logo can be inserted with this template</a:t>
            </a:r>
          </a:p>
        </p:txBody>
      </p:sp>
      <p:pic>
        <p:nvPicPr>
          <p:cNvPr id="18438" name="Picture 8" descr="MiNa_Logo_Colour_Short.pdf"/>
          <p:cNvPicPr>
            <a:picLocks noChangeAspect="1"/>
          </p:cNvPicPr>
          <p:nvPr/>
        </p:nvPicPr>
        <p:blipFill>
          <a:blip r:embed="rId3" cstate="print"/>
          <a:srcRect/>
          <a:stretch>
            <a:fillRect/>
          </a:stretch>
        </p:blipFill>
        <p:spPr bwMode="auto">
          <a:xfrm>
            <a:off x="3429000" y="6213475"/>
            <a:ext cx="1098550" cy="400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1B</Template>
  <TotalTime>0</TotalTime>
  <Words>398</Words>
  <Application>Microsoft Macintosh PowerPoint</Application>
  <PresentationFormat>On-screen Show (4:3)</PresentationFormat>
  <Paragraphs>43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Wingdings</vt:lpstr>
      <vt:lpstr>Office Theme</vt:lpstr>
      <vt:lpstr>ECE Presentation Template 1B</vt:lpstr>
      <vt:lpstr>ECE Template #1B - Recommended Use</vt:lpstr>
      <vt:lpstr>Title option 1</vt:lpstr>
      <vt:lpstr>How to place a new image in title option 1</vt:lpstr>
      <vt:lpstr>Title option 2 </vt:lpstr>
      <vt:lpstr>Title option 3</vt:lpstr>
      <vt:lpstr>Title and content layout – option 1</vt:lpstr>
      <vt:lpstr>Title and content layout – option 2</vt:lpstr>
      <vt:lpstr>PowerPoint Presentation</vt:lpstr>
      <vt:lpstr>Separate ECE and UBC logo images to cut and paste for customization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1B</dc:title>
  <dc:creator>Microsoft Office User</dc:creator>
  <cp:lastModifiedBy>Microsoft Office User</cp:lastModifiedBy>
  <cp:revision>1</cp:revision>
  <dcterms:created xsi:type="dcterms:W3CDTF">2017-02-14T21:20:26Z</dcterms:created>
  <dcterms:modified xsi:type="dcterms:W3CDTF">2017-02-14T21:20:41Z</dcterms:modified>
</cp:coreProperties>
</file>