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58" r:id="rId4"/>
    <p:sldId id="261" r:id="rId5"/>
    <p:sldId id="259" r:id="rId6"/>
    <p:sldId id="260" r:id="rId7"/>
    <p:sldId id="266" r:id="rId8"/>
    <p:sldId id="262" r:id="rId9"/>
    <p:sldId id="263"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10" descr="ECE_photo.jpg"/>
          <p:cNvPicPr>
            <a:picLocks noChangeAspect="1"/>
          </p:cNvPicPr>
          <p:nvPr userDrawn="1"/>
        </p:nvPicPr>
        <p:blipFill>
          <a:blip r:embed="rId2" cstate="print"/>
          <a:srcRect t="14222"/>
          <a:stretch>
            <a:fillRect/>
          </a:stretch>
        </p:blipFill>
        <p:spPr bwMode="auto">
          <a:xfrm>
            <a:off x="0" y="-91418"/>
            <a:ext cx="9144000" cy="6187418"/>
          </a:xfrm>
          <a:prstGeom prst="rect">
            <a:avLst/>
          </a:prstGeom>
          <a:noFill/>
          <a:ln w="9525">
            <a:noFill/>
            <a:miter lim="800000"/>
            <a:headEnd/>
            <a:tailEnd/>
          </a:ln>
        </p:spPr>
      </p:pic>
      <p:pic>
        <p:nvPicPr>
          <p:cNvPr id="7" name="Picture 6" descr="ecerevppt_navyjuly26.jpg"/>
          <p:cNvPicPr>
            <a:picLocks noChangeAspect="1"/>
          </p:cNvPicPr>
          <p:nvPr userDrawn="1"/>
        </p:nvPicPr>
        <p:blipFill>
          <a:blip r:embed="rId3" cstate="print"/>
          <a:srcRect t="18251" b="10266"/>
          <a:stretch>
            <a:fillRect/>
          </a:stretch>
        </p:blipFill>
        <p:spPr bwMode="auto">
          <a:xfrm>
            <a:off x="-28575" y="6040950"/>
            <a:ext cx="9248818" cy="817050"/>
          </a:xfrm>
          <a:prstGeom prst="rect">
            <a:avLst/>
          </a:prstGeom>
          <a:noFill/>
          <a:ln w="9525">
            <a:noFill/>
            <a:miter lim="800000"/>
            <a:headEnd/>
            <a:tailEnd/>
          </a:ln>
        </p:spPr>
      </p:pic>
      <p:sp>
        <p:nvSpPr>
          <p:cNvPr id="2" name="Title 1"/>
          <p:cNvSpPr>
            <a:spLocks noGrp="1"/>
          </p:cNvSpPr>
          <p:nvPr>
            <p:ph type="ctrTitle"/>
          </p:nvPr>
        </p:nvSpPr>
        <p:spPr>
          <a:xfrm>
            <a:off x="685800" y="2511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267200"/>
            <a:ext cx="6400800" cy="14478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lumMod val="8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pic>
        <p:nvPicPr>
          <p:cNvPr id="10" name="Content Placeholder 3" descr="ecerevppt_slatejuly26.jpg"/>
          <p:cNvPicPr>
            <a:picLocks noChangeAspect="1"/>
          </p:cNvPicPr>
          <p:nvPr userDrawn="1"/>
        </p:nvPicPr>
        <p:blipFill>
          <a:blip r:embed="rId2" cstate="print"/>
          <a:srcRect t="18251" b="10266"/>
          <a:stretch>
            <a:fillRect/>
          </a:stretch>
        </p:blipFill>
        <p:spPr bwMode="auto">
          <a:xfrm>
            <a:off x="0" y="6050120"/>
            <a:ext cx="9144000" cy="80788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1"/>
            <a:ext cx="4038600" cy="4190999"/>
          </a:xfr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1"/>
            <a:ext cx="4038600" cy="4191000"/>
          </a:xfr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solidFill>
                  <a:schemeClr val="bg1">
                    <a:lumMod val="85000"/>
                  </a:schemeClr>
                </a:solidFill>
              </a:defRPr>
            </a:lvl1p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ecerevppt_navyjuly26.jpg"/>
          <p:cNvPicPr>
            <a:picLocks noChangeAspect="1"/>
          </p:cNvPicPr>
          <p:nvPr userDrawn="1"/>
        </p:nvPicPr>
        <p:blipFill>
          <a:blip r:embed="rId2" cstate="print"/>
          <a:srcRect t="18251" b="10266"/>
          <a:stretch>
            <a:fillRect/>
          </a:stretch>
        </p:blipFill>
        <p:spPr bwMode="auto">
          <a:xfrm>
            <a:off x="-28575" y="6040950"/>
            <a:ext cx="9248818" cy="817050"/>
          </a:xfrm>
          <a:prstGeom prst="rect">
            <a:avLst/>
          </a:prstGeom>
          <a:noFill/>
          <a:ln w="9525">
            <a:noFill/>
            <a:miter lim="800000"/>
            <a:headEnd/>
            <a:tailEnd/>
          </a:ln>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540125"/>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540125"/>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a:solidFill>
                  <a:schemeClr val="bg1">
                    <a:lumMod val="85000"/>
                  </a:schemeClr>
                </a:solidFill>
              </a:defRPr>
            </a:lvl1p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bg1">
                    <a:lumMod val="85000"/>
                  </a:schemeClr>
                </a:solidFill>
              </a:defRPr>
            </a:lvl1pPr>
          </a:lstStyle>
          <a:p>
            <a:fld id="{4080087E-69A1-4933-9096-19F5513B14E0}"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pic>
        <p:nvPicPr>
          <p:cNvPr id="12" name="Content Placeholder 3" descr="ecerevppt_slatejuly26.jpg"/>
          <p:cNvPicPr>
            <a:picLocks noChangeAspect="1"/>
          </p:cNvPicPr>
          <p:nvPr userDrawn="1"/>
        </p:nvPicPr>
        <p:blipFill>
          <a:blip r:embed="rId2" cstate="print"/>
          <a:srcRect t="18251" b="10266"/>
          <a:stretch>
            <a:fillRect/>
          </a:stretch>
        </p:blipFill>
        <p:spPr bwMode="auto">
          <a:xfrm>
            <a:off x="0" y="6050120"/>
            <a:ext cx="9144000" cy="807880"/>
          </a:xfrm>
          <a:prstGeom prst="rect">
            <a:avLst/>
          </a:prstGeom>
          <a:noFill/>
          <a:ln w="9525">
            <a:noFill/>
            <a:miter lim="800000"/>
            <a:headEnd/>
            <a:tailEnd/>
          </a:ln>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16325"/>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16325"/>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a:solidFill>
                  <a:schemeClr val="bg1">
                    <a:lumMod val="85000"/>
                  </a:schemeClr>
                </a:solidFill>
              </a:defRPr>
            </a:lvl1p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bg1">
                    <a:lumMod val="85000"/>
                  </a:schemeClr>
                </a:solidFill>
              </a:defRPr>
            </a:lvl1pPr>
          </a:lstStyle>
          <a:p>
            <a:fld id="{4080087E-69A1-4933-9096-19F5513B14E0}"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604794A-8AB6-459F-8A72-8420933FC437}" type="datetimeFigureOut">
              <a:rPr lang="en-US" smtClean="0"/>
              <a:pPr/>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4794A-8AB6-459F-8A72-8420933FC437}" type="datetimeFigureOut">
              <a:rPr lang="en-US" smtClean="0"/>
              <a:pPr/>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1_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8" name="Picture 7" descr="ecerevppt_navyjuly26.jpg"/>
          <p:cNvPicPr>
            <a:picLocks noChangeAspect="1"/>
          </p:cNvPicPr>
          <p:nvPr userDrawn="1"/>
        </p:nvPicPr>
        <p:blipFill>
          <a:blip r:embed="rId2" cstate="print"/>
          <a:srcRect t="18251" b="10266"/>
          <a:stretch>
            <a:fillRect/>
          </a:stretch>
        </p:blipFill>
        <p:spPr bwMode="auto">
          <a:xfrm>
            <a:off x="-28575" y="6040950"/>
            <a:ext cx="9248818" cy="81705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lumMod val="85000"/>
                  </a:schemeClr>
                </a:solidFill>
              </a:defRPr>
            </a:lvl1pPr>
          </a:lstStyle>
          <a:p>
            <a:fld id="{1604794A-8AB6-459F-8A72-8420933FC437}" type="datetimeFigureOut">
              <a:rPr lang="en-US" smtClean="0"/>
              <a:pPr/>
              <a:t>2/14/17</a:t>
            </a:fld>
            <a:endParaRPr lang="en-US" dirty="0"/>
          </a:p>
        </p:txBody>
      </p:sp>
      <p:sp>
        <p:nvSpPr>
          <p:cNvPr id="5" name="Footer Placeholder 4"/>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9" name="Picture 10" descr="ECE_photo.jpg"/>
          <p:cNvPicPr>
            <a:picLocks noChangeAspect="1"/>
          </p:cNvPicPr>
          <p:nvPr userDrawn="1"/>
        </p:nvPicPr>
        <p:blipFill>
          <a:blip r:embed="rId2" cstate="print"/>
          <a:srcRect t="14222"/>
          <a:stretch>
            <a:fillRect/>
          </a:stretch>
        </p:blipFill>
        <p:spPr bwMode="auto">
          <a:xfrm>
            <a:off x="0" y="-91418"/>
            <a:ext cx="9144000" cy="6187418"/>
          </a:xfrm>
          <a:prstGeom prst="rect">
            <a:avLst/>
          </a:prstGeom>
          <a:noFill/>
          <a:ln w="9525">
            <a:noFill/>
            <a:miter lim="800000"/>
            <a:headEnd/>
            <a:tailEnd/>
          </a:ln>
        </p:spPr>
      </p:pic>
      <p:pic>
        <p:nvPicPr>
          <p:cNvPr id="8" name="Content Placeholder 3" descr="ecerevppt_slatejuly26.jpg"/>
          <p:cNvPicPr>
            <a:picLocks noChangeAspect="1"/>
          </p:cNvPicPr>
          <p:nvPr userDrawn="1"/>
        </p:nvPicPr>
        <p:blipFill>
          <a:blip r:embed="rId3" cstate="print"/>
          <a:srcRect t="18251" b="10266"/>
          <a:stretch>
            <a:fillRect/>
          </a:stretch>
        </p:blipFill>
        <p:spPr bwMode="auto">
          <a:xfrm>
            <a:off x="0" y="6050120"/>
            <a:ext cx="9144000" cy="807880"/>
          </a:xfrm>
          <a:prstGeom prst="rect">
            <a:avLst/>
          </a:prstGeom>
          <a:noFill/>
          <a:ln w="9525">
            <a:noFill/>
            <a:miter lim="800000"/>
            <a:headEnd/>
            <a:tailEnd/>
          </a:ln>
        </p:spPr>
      </p:pic>
      <p:sp>
        <p:nvSpPr>
          <p:cNvPr id="2" name="Title 1"/>
          <p:cNvSpPr>
            <a:spLocks noGrp="1"/>
          </p:cNvSpPr>
          <p:nvPr>
            <p:ph type="ctrTitle"/>
          </p:nvPr>
        </p:nvSpPr>
        <p:spPr>
          <a:xfrm>
            <a:off x="685800" y="2511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267200"/>
            <a:ext cx="6400800" cy="15240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2000" y="6492875"/>
            <a:ext cx="2133600" cy="365125"/>
          </a:xfrm>
        </p:spPr>
        <p:txBody>
          <a:bodyPr/>
          <a:lstStyle>
            <a:lvl1pPr>
              <a:defRPr>
                <a:solidFill>
                  <a:schemeClr val="bg1">
                    <a:lumMod val="8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9" name="Content Placeholder 3" descr="ecerevppt_slatejuly26.jpg"/>
          <p:cNvPicPr>
            <a:picLocks noChangeAspect="1"/>
          </p:cNvPicPr>
          <p:nvPr userDrawn="1"/>
        </p:nvPicPr>
        <p:blipFill>
          <a:blip r:embed="rId2" cstate="print"/>
          <a:srcRect t="18251" b="10266"/>
          <a:stretch>
            <a:fillRect/>
          </a:stretch>
        </p:blipFill>
        <p:spPr bwMode="auto">
          <a:xfrm>
            <a:off x="0" y="6050120"/>
            <a:ext cx="9144000" cy="80788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lumMod val="85000"/>
                  </a:schemeClr>
                </a:solidFill>
              </a:defRPr>
            </a:lvl1pPr>
          </a:lstStyle>
          <a:p>
            <a:fld id="{1604794A-8AB6-459F-8A72-8420933FC437}" type="datetimeFigureOut">
              <a:rPr lang="en-US" smtClean="0"/>
              <a:pPr/>
              <a:t>2/14/17</a:t>
            </a:fld>
            <a:endParaRPr lang="en-US" dirty="0"/>
          </a:p>
        </p:txBody>
      </p:sp>
      <p:sp>
        <p:nvSpPr>
          <p:cNvPr id="5" name="Footer Placeholder 4"/>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4080087E-69A1-4933-9096-19F5513B14E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9" name="Picture 8" descr="ecerevppt_navyjuly26.jpg"/>
          <p:cNvPicPr>
            <a:picLocks noChangeAspect="1"/>
          </p:cNvPicPr>
          <p:nvPr userDrawn="1"/>
        </p:nvPicPr>
        <p:blipFill>
          <a:blip r:embed="rId2" cstate="print"/>
          <a:srcRect t="18251" b="10266"/>
          <a:stretch>
            <a:fillRect/>
          </a:stretch>
        </p:blipFill>
        <p:spPr bwMode="auto">
          <a:xfrm>
            <a:off x="-28575" y="6040950"/>
            <a:ext cx="9248818" cy="81705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bg1">
                    <a:lumMod val="8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9" name="Content Placeholder 3" descr="ecerevppt_slatejuly26.jpg"/>
          <p:cNvPicPr>
            <a:picLocks noChangeAspect="1"/>
          </p:cNvPicPr>
          <p:nvPr userDrawn="1"/>
        </p:nvPicPr>
        <p:blipFill>
          <a:blip r:embed="rId2" cstate="print"/>
          <a:srcRect t="18251" b="10266"/>
          <a:stretch>
            <a:fillRect/>
          </a:stretch>
        </p:blipFill>
        <p:spPr bwMode="auto">
          <a:xfrm>
            <a:off x="0" y="6050120"/>
            <a:ext cx="9144000" cy="80788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bg1">
                    <a:lumMod val="8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ecerevppt_navyjuly26.jpg"/>
          <p:cNvPicPr>
            <a:picLocks noChangeAspect="1"/>
          </p:cNvPicPr>
          <p:nvPr userDrawn="1"/>
        </p:nvPicPr>
        <p:blipFill>
          <a:blip r:embed="rId2" cstate="print"/>
          <a:srcRect t="18251" b="10266"/>
          <a:stretch>
            <a:fillRect/>
          </a:stretch>
        </p:blipFill>
        <p:spPr bwMode="auto">
          <a:xfrm>
            <a:off x="-28575" y="6040950"/>
            <a:ext cx="9248818" cy="81705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normAutofit/>
          </a:bodyPr>
          <a:lstStyle>
            <a:lvl1pPr algn="l">
              <a:defRPr sz="3600" b="0" cap="all">
                <a:solidFill>
                  <a:schemeClr val="tx2">
                    <a:lumMod val="7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bg1">
                    <a:lumMod val="8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9" name="Content Placeholder 3" descr="ecerevppt_slatejuly26.jpg"/>
          <p:cNvPicPr>
            <a:picLocks noChangeAspect="1"/>
          </p:cNvPicPr>
          <p:nvPr userDrawn="1"/>
        </p:nvPicPr>
        <p:blipFill>
          <a:blip r:embed="rId2" cstate="print"/>
          <a:srcRect t="18251" b="10266"/>
          <a:stretch>
            <a:fillRect/>
          </a:stretch>
        </p:blipFill>
        <p:spPr bwMode="auto">
          <a:xfrm>
            <a:off x="0" y="6050120"/>
            <a:ext cx="9144000" cy="80788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bg1">
                    <a:lumMod val="8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ecerevppt_navyjuly26.jpg"/>
          <p:cNvPicPr>
            <a:picLocks noChangeAspect="1"/>
          </p:cNvPicPr>
          <p:nvPr userDrawn="1"/>
        </p:nvPicPr>
        <p:blipFill>
          <a:blip r:embed="rId2" cstate="print"/>
          <a:srcRect t="18251" b="10266"/>
          <a:stretch>
            <a:fillRect/>
          </a:stretch>
        </p:blipFill>
        <p:spPr bwMode="auto">
          <a:xfrm>
            <a:off x="-28575" y="6040950"/>
            <a:ext cx="9248818" cy="81705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1"/>
            <a:ext cx="4038600" cy="4114800"/>
          </a:xfr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1"/>
            <a:ext cx="4038600" cy="4114800"/>
          </a:xfr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solidFill>
                  <a:schemeClr val="bg1">
                    <a:lumMod val="85000"/>
                  </a:schemeClr>
                </a:solidFill>
              </a:defRPr>
            </a:lvl1p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lumMod val="85000"/>
                  </a:schemeClr>
                </a:solidFill>
              </a:defRPr>
            </a:lvl1pPr>
          </a:lstStyle>
          <a:p>
            <a:fld id="{4080087E-69A1-4933-9096-19F5513B14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49287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0087E-69A1-4933-9096-19F5513B14E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70" r:id="rId2"/>
    <p:sldLayoutId id="2147483660" r:id="rId3"/>
    <p:sldLayoutId id="2147483671" r:id="rId4"/>
    <p:sldLayoutId id="2147483650" r:id="rId5"/>
    <p:sldLayoutId id="2147483661" r:id="rId6"/>
    <p:sldLayoutId id="2147483651" r:id="rId7"/>
    <p:sldLayoutId id="2147483662" r:id="rId8"/>
    <p:sldLayoutId id="2147483652" r:id="rId9"/>
    <p:sldLayoutId id="2147483663" r:id="rId10"/>
    <p:sldLayoutId id="2147483653" r:id="rId11"/>
    <p:sldLayoutId id="2147483664" r:id="rId12"/>
    <p:sldLayoutId id="2147483654" r:id="rId13"/>
    <p:sldLayoutId id="2147483655" r:id="rId14"/>
    <p:sldLayoutId id="2147483666" r:id="rId15"/>
    <p:sldLayoutId id="2147483667" r:id="rId16"/>
    <p:sldLayoutId id="2147483668" r:id="rId17"/>
    <p:sldLayoutId id="2147483669" r:id="rId18"/>
  </p:sldLayoutIdLst>
  <p:txStyles>
    <p:titleStyle>
      <a:lvl1pPr algn="l" defTabSz="914400" rtl="0" eaLnBrk="1" latinLnBrk="0" hangingPunct="1">
        <a:spcBef>
          <a:spcPct val="0"/>
        </a:spcBef>
        <a:buNone/>
        <a:defRPr sz="3600" kern="120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2800" b="0" kern="120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3600"/>
            <a:ext cx="7772400" cy="1470025"/>
          </a:xfrm>
        </p:spPr>
        <p:txBody>
          <a:bodyPr/>
          <a:lstStyle/>
          <a:p>
            <a:r>
              <a:rPr lang="en-US" dirty="0" smtClean="0"/>
              <a:t>ECE Presentation Template 2A</a:t>
            </a:r>
            <a:endParaRPr lang="en-US" dirty="0"/>
          </a:p>
        </p:txBody>
      </p:sp>
      <p:sp>
        <p:nvSpPr>
          <p:cNvPr id="5" name="Subtitle 4"/>
          <p:cNvSpPr>
            <a:spLocks noGrp="1"/>
          </p:cNvSpPr>
          <p:nvPr>
            <p:ph type="subTitle" idx="1"/>
          </p:nvPr>
        </p:nvSpPr>
        <p:spPr>
          <a:xfrm>
            <a:off x="685800" y="3886200"/>
            <a:ext cx="5562600" cy="1752600"/>
          </a:xfrm>
        </p:spPr>
        <p:txBody>
          <a:bodyPr>
            <a:normAutofit/>
          </a:bodyPr>
          <a:lstStyle/>
          <a:p>
            <a:r>
              <a:rPr lang="en-US" dirty="0" smtClean="0">
                <a:solidFill>
                  <a:schemeClr val="bg1"/>
                </a:solidFill>
              </a:rPr>
              <a:t>Closed ECE logo in footer bar, with footer bar throughout the presentation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0" descr="ECE_photo.jpg"/>
          <p:cNvPicPr>
            <a:picLocks noChangeAspect="1"/>
          </p:cNvPicPr>
          <p:nvPr/>
        </p:nvPicPr>
        <p:blipFill>
          <a:blip r:embed="rId2" cstate="print"/>
          <a:srcRect/>
          <a:stretch>
            <a:fillRect/>
          </a:stretch>
        </p:blipFill>
        <p:spPr bwMode="auto">
          <a:xfrm>
            <a:off x="0" y="-609600"/>
            <a:ext cx="9144000" cy="6616700"/>
          </a:xfrm>
          <a:prstGeom prst="rect">
            <a:avLst/>
          </a:prstGeom>
          <a:noFill/>
          <a:ln w="9525">
            <a:noFill/>
            <a:miter lim="800000"/>
            <a:headEnd/>
            <a:tailEnd/>
          </a:ln>
        </p:spPr>
      </p:pic>
      <p:sp>
        <p:nvSpPr>
          <p:cNvPr id="20484" name="Subtitle 2"/>
          <p:cNvSpPr>
            <a:spLocks noGrp="1"/>
          </p:cNvSpPr>
          <p:nvPr>
            <p:ph type="subTitle" idx="1"/>
          </p:nvPr>
        </p:nvSpPr>
        <p:spPr>
          <a:xfrm>
            <a:off x="685800" y="2971800"/>
            <a:ext cx="3581400" cy="1981200"/>
          </a:xfrm>
        </p:spPr>
        <p:txBody>
          <a:bodyPr>
            <a:normAutofit/>
          </a:bodyPr>
          <a:lstStyle/>
          <a:p>
            <a:pPr algn="l" eaLnBrk="1" hangingPunct="1">
              <a:lnSpc>
                <a:spcPct val="90000"/>
              </a:lnSpc>
            </a:pPr>
            <a:r>
              <a:rPr lang="en-US" sz="2400" dirty="0" smtClean="0">
                <a:solidFill>
                  <a:schemeClr val="bg1"/>
                </a:solidFill>
                <a:latin typeface="Arial" charset="0"/>
                <a:cs typeface="Arial" charset="0"/>
              </a:rPr>
              <a:t>This is an example of the inclusion of a </a:t>
            </a:r>
            <a:r>
              <a:rPr lang="en-US" sz="2400" dirty="0" smtClean="0">
                <a:latin typeface="Arial" charset="0"/>
                <a:cs typeface="Arial" charset="0"/>
              </a:rPr>
              <a:t>Research Group logo – reversed out in white</a:t>
            </a:r>
            <a:endParaRPr lang="en-US" sz="2400" dirty="0" smtClean="0">
              <a:solidFill>
                <a:schemeClr val="bg1"/>
              </a:solidFill>
              <a:latin typeface="Arial" charset="0"/>
              <a:cs typeface="Arial" charset="0"/>
            </a:endParaRPr>
          </a:p>
        </p:txBody>
      </p:sp>
      <p:pic>
        <p:nvPicPr>
          <p:cNvPr id="20485" name="Picture 7" descr="ECE_PPT_Temp2A_Footer_Sept27.pdf"/>
          <p:cNvPicPr>
            <a:picLocks noChangeAspect="1"/>
          </p:cNvPicPr>
          <p:nvPr/>
        </p:nvPicPr>
        <p:blipFill>
          <a:blip r:embed="rId3" cstate="print"/>
          <a:srcRect/>
          <a:stretch>
            <a:fillRect/>
          </a:stretch>
        </p:blipFill>
        <p:spPr bwMode="auto">
          <a:xfrm>
            <a:off x="0" y="6007100"/>
            <a:ext cx="9144000" cy="914400"/>
          </a:xfrm>
          <a:prstGeom prst="rect">
            <a:avLst/>
          </a:prstGeom>
          <a:noFill/>
          <a:ln w="9525">
            <a:noFill/>
            <a:miter lim="800000"/>
            <a:headEnd/>
            <a:tailEnd/>
          </a:ln>
        </p:spPr>
      </p:pic>
      <p:pic>
        <p:nvPicPr>
          <p:cNvPr id="20486" name="Picture 5" descr="MiNa_Logo_white.pdf"/>
          <p:cNvPicPr>
            <a:picLocks noChangeAspect="1"/>
          </p:cNvPicPr>
          <p:nvPr/>
        </p:nvPicPr>
        <p:blipFill>
          <a:blip r:embed="rId4" cstate="print"/>
          <a:srcRect/>
          <a:stretch>
            <a:fillRect/>
          </a:stretch>
        </p:blipFill>
        <p:spPr bwMode="auto">
          <a:xfrm>
            <a:off x="4089400" y="6248400"/>
            <a:ext cx="2387600" cy="373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ECE Template #2A - Recommended Use</a:t>
            </a:r>
            <a:endParaRPr lang="en-US" dirty="0"/>
          </a:p>
        </p:txBody>
      </p:sp>
      <p:sp>
        <p:nvSpPr>
          <p:cNvPr id="9" name="Content Placeholder 8"/>
          <p:cNvSpPr>
            <a:spLocks noGrp="1"/>
          </p:cNvSpPr>
          <p:nvPr>
            <p:ph idx="1"/>
          </p:nvPr>
        </p:nvSpPr>
        <p:spPr/>
        <p:txBody>
          <a:bodyPr>
            <a:normAutofit fontScale="62500" lnSpcReduction="20000"/>
          </a:bodyPr>
          <a:lstStyle/>
          <a:p>
            <a:r>
              <a:rPr lang="en-US" dirty="0" smtClean="0"/>
              <a:t>This template is designed for presentations utilizing the ECE closed logo treatment and UBC identity in a footer bar. You can choose to have the footer bar appear in either dark-blue or blue-grey official UBC </a:t>
            </a:r>
            <a:r>
              <a:rPr lang="en-US" dirty="0" err="1" smtClean="0"/>
              <a:t>colours</a:t>
            </a:r>
            <a:r>
              <a:rPr lang="en-US" dirty="0" smtClean="0"/>
              <a:t>. </a:t>
            </a:r>
          </a:p>
          <a:p>
            <a:endParaRPr lang="en-US" dirty="0" smtClean="0"/>
          </a:p>
          <a:p>
            <a:r>
              <a:rPr lang="en-US" dirty="0" smtClean="0"/>
              <a:t>The footer bar appears throughout presentation. For the same bar treatment, but with the logos in the title and closing slides only, see template 2B.</a:t>
            </a:r>
          </a:p>
          <a:p>
            <a:endParaRPr lang="en-US" dirty="0" smtClean="0"/>
          </a:p>
          <a:p>
            <a:r>
              <a:rPr lang="en-US" dirty="0" smtClean="0"/>
              <a:t>To use this template, click “save as” and create your new document.</a:t>
            </a:r>
          </a:p>
          <a:p>
            <a:endParaRPr lang="en-US" dirty="0" smtClean="0"/>
          </a:p>
          <a:p>
            <a:r>
              <a:rPr lang="en-US" dirty="0" smtClean="0"/>
              <a:t>All new slide types can be sourced from the Slide Master.  The slides that follow have been created to provide some guidelines on the style options available and instructions for use. You can re-purpose or delete them once you have saved them as your new presentation. </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option 1</a:t>
            </a:r>
            <a:endParaRPr lang="en-US" dirty="0"/>
          </a:p>
        </p:txBody>
      </p:sp>
      <p:sp>
        <p:nvSpPr>
          <p:cNvPr id="3" name="Subtitle 2"/>
          <p:cNvSpPr>
            <a:spLocks noGrp="1"/>
          </p:cNvSpPr>
          <p:nvPr>
            <p:ph type="subTitle" idx="1"/>
          </p:nvPr>
        </p:nvSpPr>
        <p:spPr/>
        <p:txBody>
          <a:bodyPr>
            <a:normAutofit/>
          </a:bodyPr>
          <a:lstStyle/>
          <a:p>
            <a:r>
              <a:rPr lang="en-US" dirty="0" smtClean="0"/>
              <a:t>Title and closing slide </a:t>
            </a:r>
            <a:br>
              <a:rPr lang="en-US" dirty="0" smtClean="0"/>
            </a:br>
            <a:r>
              <a:rPr lang="en-US" dirty="0" smtClean="0"/>
              <a:t>with image and dark-blue footer</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511425"/>
            <a:ext cx="7772400" cy="1470025"/>
          </a:xfrm>
        </p:spPr>
        <p:txBody>
          <a:bodyPr/>
          <a:lstStyle/>
          <a:p>
            <a:r>
              <a:rPr lang="en-US" dirty="0" smtClean="0"/>
              <a:t>Title option 2</a:t>
            </a:r>
            <a:endParaRPr lang="en-US" dirty="0"/>
          </a:p>
        </p:txBody>
      </p:sp>
      <p:sp>
        <p:nvSpPr>
          <p:cNvPr id="5" name="Subtitle 4"/>
          <p:cNvSpPr>
            <a:spLocks noGrp="1"/>
          </p:cNvSpPr>
          <p:nvPr>
            <p:ph type="subTitle" idx="1"/>
          </p:nvPr>
        </p:nvSpPr>
        <p:spPr>
          <a:xfrm>
            <a:off x="685800" y="4267200"/>
            <a:ext cx="7162800" cy="1752600"/>
          </a:xfrm>
        </p:spPr>
        <p:txBody>
          <a:bodyPr/>
          <a:lstStyle/>
          <a:p>
            <a:r>
              <a:rPr lang="en-US" dirty="0" smtClean="0"/>
              <a:t>Title and closing slide </a:t>
            </a:r>
            <a:br>
              <a:rPr lang="en-US" dirty="0" smtClean="0"/>
            </a:br>
            <a:r>
              <a:rPr lang="en-US" dirty="0" smtClean="0"/>
              <a:t>with image and grey-blue footer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How to place a new image in title options 1 or 2</a:t>
            </a:r>
            <a:endParaRPr lang="en-US" sz="2800" dirty="0"/>
          </a:p>
        </p:txBody>
      </p:sp>
      <p:sp>
        <p:nvSpPr>
          <p:cNvPr id="5" name="Content Placeholder 4"/>
          <p:cNvSpPr>
            <a:spLocks noGrp="1"/>
          </p:cNvSpPr>
          <p:nvPr>
            <p:ph idx="1"/>
          </p:nvPr>
        </p:nvSpPr>
        <p:spPr/>
        <p:txBody>
          <a:bodyPr>
            <a:normAutofit fontScale="70000" lnSpcReduction="20000"/>
          </a:bodyPr>
          <a:lstStyle/>
          <a:p>
            <a:r>
              <a:rPr lang="en-US" dirty="0" smtClean="0"/>
              <a:t>This template includes a placeholder image for the option of a title slide with an image (see the preceding two slides).</a:t>
            </a:r>
          </a:p>
          <a:p>
            <a:endParaRPr lang="en-US" dirty="0" smtClean="0"/>
          </a:p>
          <a:p>
            <a:r>
              <a:rPr lang="en-US" dirty="0" smtClean="0"/>
              <a:t>To replace the image with one of your own, go to the Slide Master view and find the title slide with the footer </a:t>
            </a:r>
            <a:r>
              <a:rPr lang="en-US" dirty="0" err="1" smtClean="0"/>
              <a:t>colour</a:t>
            </a:r>
            <a:r>
              <a:rPr lang="en-US" dirty="0" smtClean="0"/>
              <a:t> you want. </a:t>
            </a:r>
          </a:p>
          <a:p>
            <a:endParaRPr lang="en-US" dirty="0" smtClean="0"/>
          </a:p>
          <a:p>
            <a:r>
              <a:rPr lang="en-US" dirty="0" smtClean="0"/>
              <a:t>Click on the temporary image and delete it, then paste in your image.</a:t>
            </a:r>
          </a:p>
          <a:p>
            <a:endParaRPr lang="en-US" dirty="0" smtClean="0"/>
          </a:p>
          <a:p>
            <a:r>
              <a:rPr lang="en-US" dirty="0" smtClean="0"/>
              <a:t>Size your image appropriately to fit the slide. Click the “send to back” button to allow type to appear over top of the image.</a:t>
            </a:r>
          </a:p>
          <a:p>
            <a:endParaRPr lang="en-US" dirty="0" smtClean="0"/>
          </a:p>
          <a:p>
            <a:r>
              <a:rPr lang="en-US" dirty="0" smtClean="0"/>
              <a:t>Adjust the type </a:t>
            </a:r>
            <a:r>
              <a:rPr lang="en-US" dirty="0" err="1" smtClean="0"/>
              <a:t>colour</a:t>
            </a:r>
            <a:r>
              <a:rPr lang="en-US" dirty="0" smtClean="0"/>
              <a:t> and position on the slide as necessary to have it read on top of the image you selected.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Title option 3 </a:t>
            </a:r>
            <a:endParaRPr lang="en-US" dirty="0"/>
          </a:p>
        </p:txBody>
      </p:sp>
      <p:sp>
        <p:nvSpPr>
          <p:cNvPr id="5" name="Subtitle 4"/>
          <p:cNvSpPr>
            <a:spLocks noGrp="1"/>
          </p:cNvSpPr>
          <p:nvPr>
            <p:ph type="subTitle" idx="1"/>
          </p:nvPr>
        </p:nvSpPr>
        <p:spPr/>
        <p:txBody>
          <a:bodyPr/>
          <a:lstStyle/>
          <a:p>
            <a:r>
              <a:rPr lang="en-US" dirty="0" smtClean="0"/>
              <a:t>Title and closing slide with dark-blue footer and no image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Title option 4 </a:t>
            </a:r>
            <a:endParaRPr lang="en-US" dirty="0"/>
          </a:p>
        </p:txBody>
      </p:sp>
      <p:sp>
        <p:nvSpPr>
          <p:cNvPr id="5" name="Subtitle 4"/>
          <p:cNvSpPr>
            <a:spLocks noGrp="1"/>
          </p:cNvSpPr>
          <p:nvPr>
            <p:ph type="subTitle" idx="1"/>
          </p:nvPr>
        </p:nvSpPr>
        <p:spPr/>
        <p:txBody>
          <a:bodyPr/>
          <a:lstStyle/>
          <a:p>
            <a:r>
              <a:rPr lang="en-US" dirty="0" smtClean="0"/>
              <a:t>Title and closing slide with dark-blue footer and no image</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 – option 1</a:t>
            </a:r>
            <a:endParaRPr lang="en-US" dirty="0"/>
          </a:p>
        </p:txBody>
      </p:sp>
      <p:sp>
        <p:nvSpPr>
          <p:cNvPr id="5" name="Content Placeholder 4"/>
          <p:cNvSpPr>
            <a:spLocks noGrp="1"/>
          </p:cNvSpPr>
          <p:nvPr>
            <p:ph idx="1"/>
          </p:nvPr>
        </p:nvSpPr>
        <p:spPr/>
        <p:txBody>
          <a:bodyPr/>
          <a:lstStyle/>
          <a:p>
            <a:r>
              <a:rPr lang="en-US" dirty="0" smtClean="0"/>
              <a:t>Version with dark-blue footer.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 – option 2</a:t>
            </a:r>
            <a:endParaRPr lang="en-US" dirty="0"/>
          </a:p>
        </p:txBody>
      </p:sp>
      <p:sp>
        <p:nvSpPr>
          <p:cNvPr id="5" name="Content Placeholder 4"/>
          <p:cNvSpPr>
            <a:spLocks noGrp="1"/>
          </p:cNvSpPr>
          <p:nvPr>
            <p:ph idx="1"/>
          </p:nvPr>
        </p:nvSpPr>
        <p:spPr/>
        <p:txBody>
          <a:bodyPr/>
          <a:lstStyle/>
          <a:p>
            <a:r>
              <a:rPr lang="en-US" dirty="0" smtClean="0"/>
              <a:t>Version with blue-grey footer.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ECE template 2A</Template>
  <TotalTime>0</TotalTime>
  <Words>366</Words>
  <Application>Microsoft Macintosh PowerPoint</Application>
  <PresentationFormat>On-screen Show (4:3)</PresentationFormat>
  <Paragraphs>35</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Wingdings</vt:lpstr>
      <vt:lpstr>Office Theme</vt:lpstr>
      <vt:lpstr>ECE Presentation Template 2A</vt:lpstr>
      <vt:lpstr>ECE Template #2A - Recommended Use</vt:lpstr>
      <vt:lpstr>Title option 1</vt:lpstr>
      <vt:lpstr>Title option 2</vt:lpstr>
      <vt:lpstr>How to place a new image in title options 1 or 2</vt:lpstr>
      <vt:lpstr>Title option 3 </vt:lpstr>
      <vt:lpstr>Title option 4 </vt:lpstr>
      <vt:lpstr>Title and content layout – option 1</vt:lpstr>
      <vt:lpstr>Title and content layout – option 2</vt:lpstr>
      <vt:lpstr>PowerPoint Presentation</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Presentation Template 2A</dc:title>
  <dc:creator>Microsoft Office User</dc:creator>
  <cp:lastModifiedBy>Microsoft Office User</cp:lastModifiedBy>
  <cp:revision>1</cp:revision>
  <dcterms:created xsi:type="dcterms:W3CDTF">2017-02-14T21:21:12Z</dcterms:created>
  <dcterms:modified xsi:type="dcterms:W3CDTF">2017-02-14T21:21:24Z</dcterms:modified>
</cp:coreProperties>
</file>