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5"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10" descr="ECE_photo.jpg"/>
          <p:cNvPicPr>
            <a:picLocks noChangeAspect="1"/>
          </p:cNvPicPr>
          <p:nvPr userDrawn="1"/>
        </p:nvPicPr>
        <p:blipFill>
          <a:blip r:embed="rId2" cstate="print"/>
          <a:srcRect t="14222"/>
          <a:stretch>
            <a:fillRect/>
          </a:stretch>
        </p:blipFill>
        <p:spPr bwMode="auto">
          <a:xfrm>
            <a:off x="0" y="-91418"/>
            <a:ext cx="9144000" cy="618741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pic>
        <p:nvPicPr>
          <p:cNvPr id="7" name="Picture 6" descr="ecerevppt_navyjuly26.jpg"/>
          <p:cNvPicPr>
            <a:picLocks noChangeAspect="1"/>
          </p:cNvPicPr>
          <p:nvPr userDrawn="1"/>
        </p:nvPicPr>
        <p:blipFill>
          <a:blip r:embed="rId3" cstate="print"/>
          <a:srcRect t="18251" b="10266"/>
          <a:stretch>
            <a:fillRect/>
          </a:stretch>
        </p:blipFill>
        <p:spPr bwMode="auto">
          <a:xfrm>
            <a:off x="-28575" y="6040950"/>
            <a:ext cx="9248818" cy="8170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pic>
        <p:nvPicPr>
          <p:cNvPr id="8" name="Picture 7" descr="ecerevppt_navyjuly26.jpg"/>
          <p:cNvPicPr>
            <a:picLocks noChangeAspect="1"/>
          </p:cNvPicPr>
          <p:nvPr userDrawn="1"/>
        </p:nvPicPr>
        <p:blipFill>
          <a:blip r:embed="rId2" cstate="print"/>
          <a:srcRect t="18251" b="10266"/>
          <a:stretch>
            <a:fillRect/>
          </a:stretch>
        </p:blipFill>
        <p:spPr bwMode="auto">
          <a:xfrm>
            <a:off x="-28575" y="6040950"/>
            <a:ext cx="9248818" cy="81705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9" name="Picture 10" descr="ECE_photo.jpg"/>
          <p:cNvPicPr>
            <a:picLocks noChangeAspect="1"/>
          </p:cNvPicPr>
          <p:nvPr userDrawn="1"/>
        </p:nvPicPr>
        <p:blipFill>
          <a:blip r:embed="rId2" cstate="print"/>
          <a:srcRect t="14222"/>
          <a:stretch>
            <a:fillRect/>
          </a:stretch>
        </p:blipFill>
        <p:spPr bwMode="auto">
          <a:xfrm>
            <a:off x="0" y="-91418"/>
            <a:ext cx="9144000" cy="618741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dirty="0"/>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pic>
        <p:nvPicPr>
          <p:cNvPr id="8" name="Content Placeholder 3" descr="ecerevppt_slatejuly26.jpg"/>
          <p:cNvPicPr>
            <a:picLocks noChangeAspect="1"/>
          </p:cNvPicPr>
          <p:nvPr userDrawn="1"/>
        </p:nvPicPr>
        <p:blipFill>
          <a:blip r:embed="rId3" cstate="print"/>
          <a:srcRect t="18251" b="10266"/>
          <a:stretch>
            <a:fillRect/>
          </a:stretch>
        </p:blipFill>
        <p:spPr bwMode="auto">
          <a:xfrm>
            <a:off x="0" y="6050120"/>
            <a:ext cx="9144000" cy="80788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4080087E-69A1-4933-9096-19F5513B14E0}" type="slidenum">
              <a:rPr lang="en-US" smtClean="0"/>
              <a:pPr/>
              <a:t>‹#›</a:t>
            </a:fld>
            <a:endParaRPr lang="en-US"/>
          </a:p>
        </p:txBody>
      </p:sp>
      <p:pic>
        <p:nvPicPr>
          <p:cNvPr id="10" name="Content Placeholder 3" descr="ecerevppt_slatejuly26.jpg"/>
          <p:cNvPicPr>
            <a:picLocks noChangeAspect="1"/>
          </p:cNvPicPr>
          <p:nvPr userDrawn="1"/>
        </p:nvPicPr>
        <p:blipFill>
          <a:blip r:embed="rId2" cstate="print"/>
          <a:srcRect t="18251" b="10266"/>
          <a:stretch>
            <a:fillRect/>
          </a:stretch>
        </p:blipFill>
        <p:spPr bwMode="auto">
          <a:xfrm>
            <a:off x="0" y="6050120"/>
            <a:ext cx="9144000" cy="807880"/>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0" cap="all">
                <a:solidFill>
                  <a:schemeClr val="tx2">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70" r:id="rId2"/>
    <p:sldLayoutId id="2147483660" r:id="rId3"/>
    <p:sldLayoutId id="2147483671" r:id="rId4"/>
    <p:sldLayoutId id="2147483650" r:id="rId5"/>
    <p:sldLayoutId id="2147483651" r:id="rId6"/>
    <p:sldLayoutId id="2147483652" r:id="rId7"/>
    <p:sldLayoutId id="2147483653" r:id="rId8"/>
    <p:sldLayoutId id="2147483654" r:id="rId9"/>
    <p:sldLayoutId id="2147483655" r:id="rId10"/>
    <p:sldLayoutId id="2147483666" r:id="rId11"/>
    <p:sldLayoutId id="2147483667" r:id="rId12"/>
    <p:sldLayoutId id="2147483668" r:id="rId13"/>
    <p:sldLayoutId id="2147483669" r:id="rId14"/>
  </p:sldLayoutIdLst>
  <p:txStyles>
    <p:titleStyle>
      <a:lvl1pPr algn="l"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2B</a:t>
            </a:r>
            <a:endParaRPr lang="en-US" dirty="0"/>
          </a:p>
        </p:txBody>
      </p:sp>
      <p:sp>
        <p:nvSpPr>
          <p:cNvPr id="5" name="Subtitle 4"/>
          <p:cNvSpPr>
            <a:spLocks noGrp="1"/>
          </p:cNvSpPr>
          <p:nvPr>
            <p:ph type="subTitle" idx="1"/>
          </p:nvPr>
        </p:nvSpPr>
        <p:spPr>
          <a:xfrm>
            <a:off x="685800" y="3886200"/>
            <a:ext cx="5562600" cy="1752600"/>
          </a:xfrm>
        </p:spPr>
        <p:txBody>
          <a:bodyPr>
            <a:normAutofit/>
          </a:bodyPr>
          <a:lstStyle/>
          <a:p>
            <a:r>
              <a:rPr lang="en-US" dirty="0" smtClean="0">
                <a:solidFill>
                  <a:schemeClr val="bg1"/>
                </a:solidFill>
              </a:rPr>
              <a:t>Closed ECE logo in footer bar, with footer bar in title and closing slides only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#2B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for presentations utilizing the ECE closed logo and UBC logo in a footer bar that appears in title and closing slides only.  The options of either a dark-blue or blue-grey footer are available (these are the official UBC </a:t>
            </a:r>
            <a:r>
              <a:rPr lang="en-US" dirty="0" err="1" smtClean="0"/>
              <a:t>colours</a:t>
            </a:r>
            <a:r>
              <a:rPr lang="en-US" dirty="0" smtClean="0"/>
              <a:t>). </a:t>
            </a:r>
          </a:p>
          <a:p>
            <a:endParaRPr lang="en-US" dirty="0" smtClean="0"/>
          </a:p>
          <a:p>
            <a:r>
              <a:rPr lang="en-US" dirty="0" smtClean="0"/>
              <a:t>For the same footer bar treatment, but with the logos on all slides, see template 2B.</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slide </a:t>
            </a:r>
            <a:br>
              <a:rPr lang="en-US" dirty="0" smtClean="0"/>
            </a:br>
            <a:r>
              <a:rPr lang="en-US" dirty="0" smtClean="0"/>
              <a:t>with image and dark-blue footer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3600"/>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3889375"/>
            <a:ext cx="7162800" cy="1752600"/>
          </a:xfrm>
        </p:spPr>
        <p:txBody>
          <a:bodyPr/>
          <a:lstStyle/>
          <a:p>
            <a:r>
              <a:rPr lang="en-US" dirty="0" smtClean="0"/>
              <a:t>Title and closing slide </a:t>
            </a:r>
            <a:br>
              <a:rPr lang="en-US" dirty="0" smtClean="0"/>
            </a:br>
            <a:r>
              <a:rPr lang="en-US" dirty="0" smtClean="0"/>
              <a:t>with image and grey-blue footer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options 1 or 2</a:t>
            </a:r>
            <a:endParaRPr lang="en-US" sz="2800" dirty="0"/>
          </a:p>
        </p:txBody>
      </p:sp>
      <p:sp>
        <p:nvSpPr>
          <p:cNvPr id="5" name="Content Placeholder 4"/>
          <p:cNvSpPr>
            <a:spLocks noGrp="1"/>
          </p:cNvSpPr>
          <p:nvPr>
            <p:ph idx="1"/>
          </p:nvPr>
        </p:nvSpPr>
        <p:spPr/>
        <p:txBody>
          <a:bodyPr>
            <a:normAutofit fontScale="70000" lnSpcReduction="20000"/>
          </a:bodyPr>
          <a:lstStyle/>
          <a:p>
            <a:r>
              <a:rPr lang="en-US" dirty="0" smtClean="0"/>
              <a:t>This template includes a placeholder image for the option of a title slide with an image (see the preceding two slides).</a:t>
            </a:r>
          </a:p>
          <a:p>
            <a:endParaRPr lang="en-US" dirty="0" smtClean="0"/>
          </a:p>
          <a:p>
            <a:r>
              <a:rPr lang="en-US" dirty="0" smtClean="0"/>
              <a:t>To replace the image with one of your own, go to the Slide Master view and find the title slide with the footer </a:t>
            </a:r>
            <a:r>
              <a:rPr lang="en-US" dirty="0" err="1" smtClean="0"/>
              <a:t>colour</a:t>
            </a:r>
            <a:r>
              <a:rPr lang="en-US" dirty="0" smtClean="0"/>
              <a:t> you want.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Title option 3 </a:t>
            </a:r>
            <a:endParaRPr lang="en-US" dirty="0"/>
          </a:p>
        </p:txBody>
      </p:sp>
      <p:sp>
        <p:nvSpPr>
          <p:cNvPr id="5" name="Subtitle 4"/>
          <p:cNvSpPr>
            <a:spLocks noGrp="1"/>
          </p:cNvSpPr>
          <p:nvPr>
            <p:ph type="subTitle" idx="1"/>
          </p:nvPr>
        </p:nvSpPr>
        <p:spPr/>
        <p:txBody>
          <a:bodyPr/>
          <a:lstStyle/>
          <a:p>
            <a:r>
              <a:rPr lang="en-US" dirty="0" smtClean="0"/>
              <a:t>Title and closing slide with dark-blue footer and no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Title option 4 </a:t>
            </a:r>
            <a:endParaRPr lang="en-US" dirty="0"/>
          </a:p>
        </p:txBody>
      </p:sp>
      <p:sp>
        <p:nvSpPr>
          <p:cNvPr id="5" name="Subtitle 4"/>
          <p:cNvSpPr>
            <a:spLocks noGrp="1"/>
          </p:cNvSpPr>
          <p:nvPr>
            <p:ph type="subTitle" idx="1"/>
          </p:nvPr>
        </p:nvSpPr>
        <p:spPr/>
        <p:txBody>
          <a:bodyPr/>
          <a:lstStyle/>
          <a:p>
            <a:r>
              <a:rPr lang="en-US" dirty="0" smtClean="0"/>
              <a:t>Title and closing slide with blue-grey footer and no image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0" descr="ECE_photo.jpg"/>
          <p:cNvPicPr>
            <a:picLocks noChangeAspect="1"/>
          </p:cNvPicPr>
          <p:nvPr/>
        </p:nvPicPr>
        <p:blipFill>
          <a:blip r:embed="rId2" cstate="print"/>
          <a:srcRect/>
          <a:stretch>
            <a:fillRect/>
          </a:stretch>
        </p:blipFill>
        <p:spPr bwMode="auto">
          <a:xfrm>
            <a:off x="0" y="-609600"/>
            <a:ext cx="9144000" cy="6616700"/>
          </a:xfrm>
          <a:prstGeom prst="rect">
            <a:avLst/>
          </a:prstGeom>
          <a:noFill/>
          <a:ln w="9525">
            <a:noFill/>
            <a:miter lim="800000"/>
            <a:headEnd/>
            <a:tailEnd/>
          </a:ln>
        </p:spPr>
      </p:pic>
      <p:sp>
        <p:nvSpPr>
          <p:cNvPr id="20484" name="Subtitle 2"/>
          <p:cNvSpPr>
            <a:spLocks noGrp="1"/>
          </p:cNvSpPr>
          <p:nvPr>
            <p:ph type="subTitle" idx="1"/>
          </p:nvPr>
        </p:nvSpPr>
        <p:spPr>
          <a:xfrm>
            <a:off x="685800" y="2971800"/>
            <a:ext cx="3581400" cy="1981200"/>
          </a:xfrm>
        </p:spPr>
        <p:txBody>
          <a:bodyPr>
            <a:normAutofit/>
          </a:bodyPr>
          <a:lstStyle/>
          <a:p>
            <a:pPr algn="l" eaLnBrk="1" hangingPunct="1">
              <a:lnSpc>
                <a:spcPct val="90000"/>
              </a:lnSpc>
            </a:pPr>
            <a:r>
              <a:rPr lang="en-US" sz="2400" dirty="0" smtClean="0">
                <a:solidFill>
                  <a:schemeClr val="bg1"/>
                </a:solidFill>
                <a:latin typeface="Arial" charset="0"/>
                <a:cs typeface="Arial" charset="0"/>
              </a:rPr>
              <a:t>This is an example of the inclusion of a </a:t>
            </a:r>
            <a:r>
              <a:rPr lang="en-US" sz="2400" dirty="0" smtClean="0">
                <a:latin typeface="Arial" charset="0"/>
                <a:cs typeface="Arial" charset="0"/>
              </a:rPr>
              <a:t>Research Group logo – reversed out in white</a:t>
            </a:r>
            <a:endParaRPr lang="en-US" sz="2400" dirty="0" smtClean="0">
              <a:solidFill>
                <a:schemeClr val="bg1"/>
              </a:solidFill>
              <a:latin typeface="Arial" charset="0"/>
              <a:cs typeface="Arial" charset="0"/>
            </a:endParaRPr>
          </a:p>
        </p:txBody>
      </p:sp>
      <p:pic>
        <p:nvPicPr>
          <p:cNvPr id="20485" name="Picture 7" descr="ECE_PPT_Temp2A_Footer_Sept27.pdf"/>
          <p:cNvPicPr>
            <a:picLocks noChangeAspect="1"/>
          </p:cNvPicPr>
          <p:nvPr/>
        </p:nvPicPr>
        <p:blipFill>
          <a:blip r:embed="rId3" cstate="print"/>
          <a:srcRect/>
          <a:stretch>
            <a:fillRect/>
          </a:stretch>
        </p:blipFill>
        <p:spPr bwMode="auto">
          <a:xfrm>
            <a:off x="0" y="6007100"/>
            <a:ext cx="9144000" cy="914400"/>
          </a:xfrm>
          <a:prstGeom prst="rect">
            <a:avLst/>
          </a:prstGeom>
          <a:noFill/>
          <a:ln w="9525">
            <a:noFill/>
            <a:miter lim="800000"/>
            <a:headEnd/>
            <a:tailEnd/>
          </a:ln>
        </p:spPr>
      </p:pic>
      <p:pic>
        <p:nvPicPr>
          <p:cNvPr id="20486" name="Picture 5" descr="MiNa_Logo_white.pdf"/>
          <p:cNvPicPr>
            <a:picLocks noChangeAspect="1"/>
          </p:cNvPicPr>
          <p:nvPr/>
        </p:nvPicPr>
        <p:blipFill>
          <a:blip r:embed="rId4" cstate="print"/>
          <a:srcRect/>
          <a:stretch>
            <a:fillRect/>
          </a:stretch>
        </p:blipFill>
        <p:spPr bwMode="auto">
          <a:xfrm>
            <a:off x="4089400" y="6248400"/>
            <a:ext cx="2387600" cy="37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 </a:t>
            </a:r>
            <a:endParaRPr lang="en-US" dirty="0"/>
          </a:p>
        </p:txBody>
      </p:sp>
      <p:sp>
        <p:nvSpPr>
          <p:cNvPr id="5" name="Content Placeholder 4"/>
          <p:cNvSpPr>
            <a:spLocks noGrp="1"/>
          </p:cNvSpPr>
          <p:nvPr>
            <p:ph idx="1"/>
          </p:nvPr>
        </p:nvSpPr>
        <p:spPr/>
        <p:txBody>
          <a:bodyPr/>
          <a:lstStyle/>
          <a:p>
            <a:r>
              <a:rPr lang="en-US" dirty="0" smtClean="0"/>
              <a:t>Bullet copy goes here.</a:t>
            </a:r>
          </a:p>
          <a:p>
            <a:r>
              <a:rPr lang="en-US" dirty="0" smtClean="0"/>
              <a:t>No logo footer bar will appear, as shown.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2B</Template>
  <TotalTime>0</TotalTime>
  <Words>362</Words>
  <Application>Microsoft Macintosh PowerPoint</Application>
  <PresentationFormat>On-screen Show (4:3)</PresentationFormat>
  <Paragraphs>33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Office Theme</vt:lpstr>
      <vt:lpstr>ECE Presentation Template 2B</vt:lpstr>
      <vt:lpstr>ECE Template #2B - Recommended Use</vt:lpstr>
      <vt:lpstr>Title option 1</vt:lpstr>
      <vt:lpstr>Title option 2</vt:lpstr>
      <vt:lpstr>How to place a new image in title options 1 or 2</vt:lpstr>
      <vt:lpstr>Title option 3 </vt:lpstr>
      <vt:lpstr>Title option 4 </vt:lpstr>
      <vt:lpstr>PowerPoint Presentation</vt:lpstr>
      <vt:lpstr>Title and content layout </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2B</dc:title>
  <dc:creator>Microsoft Office User</dc:creator>
  <cp:lastModifiedBy>Microsoft Office User</cp:lastModifiedBy>
  <cp:revision>1</cp:revision>
  <dcterms:created xsi:type="dcterms:W3CDTF">2017-02-14T21:21:30Z</dcterms:created>
  <dcterms:modified xsi:type="dcterms:W3CDTF">2017-02-14T21:21:40Z</dcterms:modified>
</cp:coreProperties>
</file>