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7" r:id="rId3"/>
    <p:sldId id="262" r:id="rId4"/>
    <p:sldId id="258" r:id="rId5"/>
    <p:sldId id="259" r:id="rId6"/>
    <p:sldId id="263"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119" d="100"/>
          <a:sy n="119" d="100"/>
        </p:scale>
        <p:origin x="1888"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7" name="Picture 10" descr="ECE_photo.jpg"/>
          <p:cNvPicPr>
            <a:picLocks noChangeAspect="1"/>
          </p:cNvPicPr>
          <p:nvPr userDrawn="1"/>
        </p:nvPicPr>
        <p:blipFill>
          <a:blip r:embed="rId2" cstate="print"/>
          <a:srcRect t="17778"/>
          <a:stretch>
            <a:fillRect/>
          </a:stretch>
        </p:blipFill>
        <p:spPr bwMode="auto">
          <a:xfrm>
            <a:off x="0" y="0"/>
            <a:ext cx="9144000" cy="5867400"/>
          </a:xfrm>
          <a:prstGeom prst="rect">
            <a:avLst/>
          </a:prstGeom>
          <a:noFill/>
          <a:ln w="9525">
            <a:noFill/>
            <a:miter lim="800000"/>
            <a:headEnd/>
            <a:tailEnd/>
          </a:ln>
        </p:spPr>
      </p:pic>
      <p:sp>
        <p:nvSpPr>
          <p:cNvPr id="2" name="Title 1"/>
          <p:cNvSpPr>
            <a:spLocks noGrp="1"/>
          </p:cNvSpPr>
          <p:nvPr>
            <p:ph type="ctrTitle"/>
          </p:nvPr>
        </p:nvSpPr>
        <p:spPr>
          <a:xfrm>
            <a:off x="685800" y="1371600"/>
            <a:ext cx="7772400" cy="1470025"/>
          </a:xfrm>
        </p:spPr>
        <p:txBody>
          <a:bodyPr/>
          <a:lstStyle>
            <a:lvl1pP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127375"/>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6705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1"/>
            <a:ext cx="3008313" cy="45085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685800" y="3127375"/>
            <a:ext cx="640080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600201"/>
            <a:ext cx="82296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934200" y="6569075"/>
            <a:ext cx="2133600" cy="365125"/>
          </a:xfrm>
        </p:spPr>
        <p:txBody>
          <a:bodyPr/>
          <a:lstStyle/>
          <a:p>
            <a:fld id="{4080087E-69A1-4933-9096-19F5513B14E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590925"/>
            <a:ext cx="7772400" cy="1362075"/>
          </a:xfrm>
        </p:spPr>
        <p:txBody>
          <a:bodyPr anchor="t">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090738"/>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1"/>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768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768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04794A-8AB6-459F-8A72-8420933FC437}" type="datetimeFigureOut">
              <a:rPr lang="en-US" smtClean="0"/>
              <a:pPr/>
              <a:t>2/14/17</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04794A-8AB6-459F-8A72-8420933FC437}" type="datetimeFigureOut">
              <a:rPr lang="en-US" smtClean="0"/>
              <a:pPr/>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04794A-8AB6-459F-8A72-8420933FC437}" type="datetimeFigureOut">
              <a:rPr lang="en-US" smtClean="0"/>
              <a:pPr/>
              <a:t>2/14/17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png"/><Relationship Id="rId16"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1"/>
            <a:ext cx="8229600" cy="4267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5532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04794A-8AB6-459F-8A72-8420933FC437}" type="datetimeFigureOut">
              <a:rPr lang="en-US" smtClean="0"/>
              <a:pPr/>
              <a:t>2/14/17</a:t>
            </a:fld>
            <a:endParaRPr lang="en-US" dirty="0"/>
          </a:p>
        </p:txBody>
      </p:sp>
      <p:sp>
        <p:nvSpPr>
          <p:cNvPr id="5" name="Footer Placeholder 4"/>
          <p:cNvSpPr>
            <a:spLocks noGrp="1"/>
          </p:cNvSpPr>
          <p:nvPr>
            <p:ph type="ftr" sz="quarter" idx="3"/>
          </p:nvPr>
        </p:nvSpPr>
        <p:spPr>
          <a:xfrm>
            <a:off x="3124200" y="656907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858000" y="65690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80087E-69A1-4933-9096-19F5513B14E0}" type="slidenum">
              <a:rPr lang="en-US" smtClean="0"/>
              <a:pPr/>
              <a:t>‹#›</a:t>
            </a:fld>
            <a:endParaRPr lang="en-US"/>
          </a:p>
        </p:txBody>
      </p:sp>
      <p:sp>
        <p:nvSpPr>
          <p:cNvPr id="9" name="TextBox 8"/>
          <p:cNvSpPr txBox="1"/>
          <p:nvPr userDrawn="1"/>
        </p:nvSpPr>
        <p:spPr>
          <a:xfrm>
            <a:off x="7382329" y="6019800"/>
            <a:ext cx="2371271" cy="738664"/>
          </a:xfrm>
          <a:prstGeom prst="rect">
            <a:avLst/>
          </a:prstGeom>
          <a:noFill/>
        </p:spPr>
        <p:txBody>
          <a:bodyPr wrap="square" rtlCol="0">
            <a:spAutoFit/>
          </a:bodyPr>
          <a:lstStyle/>
          <a:p>
            <a:r>
              <a:rPr lang="en-US" sz="1400" dirty="0" smtClean="0">
                <a:latin typeface="Arial Unicode MS" pitchFamily="34" charset="-128"/>
                <a:ea typeface="Arial Unicode MS" pitchFamily="34" charset="-128"/>
                <a:cs typeface="Arial Unicode MS" pitchFamily="34" charset="-128"/>
              </a:rPr>
              <a:t>Type</a:t>
            </a:r>
            <a:r>
              <a:rPr lang="en-US" sz="1400" baseline="0" dirty="0" smtClean="0">
                <a:latin typeface="Arial Unicode MS" pitchFamily="34" charset="-128"/>
                <a:ea typeface="Arial Unicode MS" pitchFamily="34" charset="-128"/>
                <a:cs typeface="Arial Unicode MS" pitchFamily="34" charset="-128"/>
              </a:rPr>
              <a:t> Topic or </a:t>
            </a:r>
            <a:br>
              <a:rPr lang="en-US" sz="1400" baseline="0" dirty="0" smtClean="0">
                <a:latin typeface="Arial Unicode MS" pitchFamily="34" charset="-128"/>
                <a:ea typeface="Arial Unicode MS" pitchFamily="34" charset="-128"/>
                <a:cs typeface="Arial Unicode MS" pitchFamily="34" charset="-128"/>
              </a:rPr>
            </a:br>
            <a:r>
              <a:rPr lang="en-US" sz="1400" dirty="0" smtClean="0">
                <a:latin typeface="Arial Unicode MS" pitchFamily="34" charset="-128"/>
                <a:ea typeface="Arial Unicode MS" pitchFamily="34" charset="-128"/>
                <a:cs typeface="Arial Unicode MS" pitchFamily="34" charset="-128"/>
              </a:rPr>
              <a:t>Research Group</a:t>
            </a:r>
            <a:r>
              <a:rPr lang="en-US" sz="1400" baseline="0" dirty="0" smtClean="0">
                <a:latin typeface="Arial Unicode MS" pitchFamily="34" charset="-128"/>
                <a:ea typeface="Arial Unicode MS" pitchFamily="34" charset="-128"/>
                <a:cs typeface="Arial Unicode MS" pitchFamily="34" charset="-128"/>
              </a:rPr>
              <a:t> </a:t>
            </a:r>
            <a:br>
              <a:rPr lang="en-US" sz="1400" baseline="0" dirty="0" smtClean="0">
                <a:latin typeface="Arial Unicode MS" pitchFamily="34" charset="-128"/>
                <a:ea typeface="Arial Unicode MS" pitchFamily="34" charset="-128"/>
                <a:cs typeface="Arial Unicode MS" pitchFamily="34" charset="-128"/>
              </a:rPr>
            </a:br>
            <a:r>
              <a:rPr lang="en-US" sz="1400" baseline="0" dirty="0" smtClean="0">
                <a:latin typeface="Arial Unicode MS" pitchFamily="34" charset="-128"/>
                <a:ea typeface="Arial Unicode MS" pitchFamily="34" charset="-128"/>
                <a:cs typeface="Arial Unicode MS" pitchFamily="34" charset="-128"/>
              </a:rPr>
              <a:t>Name Here</a:t>
            </a:r>
            <a:endParaRPr lang="en-US" sz="1400" dirty="0">
              <a:latin typeface="Arial Unicode MS" pitchFamily="34" charset="-128"/>
              <a:ea typeface="Arial Unicode MS" pitchFamily="34" charset="-128"/>
              <a:cs typeface="Arial Unicode MS" pitchFamily="34" charset="-128"/>
            </a:endParaRPr>
          </a:p>
        </p:txBody>
      </p:sp>
      <p:pic>
        <p:nvPicPr>
          <p:cNvPr id="10" name="Picture 9" descr="A_place_of_mind_BLK.png"/>
          <p:cNvPicPr>
            <a:picLocks noChangeAspect="1"/>
          </p:cNvPicPr>
          <p:nvPr userDrawn="1"/>
        </p:nvPicPr>
        <p:blipFill>
          <a:blip r:embed="rId15" cstate="print"/>
          <a:srcRect/>
          <a:stretch>
            <a:fillRect/>
          </a:stretch>
        </p:blipFill>
        <p:spPr bwMode="auto">
          <a:xfrm>
            <a:off x="292079" y="6093132"/>
            <a:ext cx="1901324" cy="583034"/>
          </a:xfrm>
          <a:prstGeom prst="rect">
            <a:avLst/>
          </a:prstGeom>
          <a:noFill/>
          <a:ln w="9525">
            <a:noFill/>
            <a:miter lim="800000"/>
            <a:headEnd/>
            <a:tailEnd/>
          </a:ln>
        </p:spPr>
      </p:pic>
      <p:sp>
        <p:nvSpPr>
          <p:cNvPr id="11" name="TextBox 10"/>
          <p:cNvSpPr txBox="1"/>
          <p:nvPr userDrawn="1"/>
        </p:nvSpPr>
        <p:spPr>
          <a:xfrm>
            <a:off x="3276600" y="6019800"/>
            <a:ext cx="2142671" cy="738664"/>
          </a:xfrm>
          <a:prstGeom prst="rect">
            <a:avLst/>
          </a:prstGeom>
          <a:noFill/>
        </p:spPr>
        <p:txBody>
          <a:bodyPr wrap="square" rtlCol="0">
            <a:spAutoFit/>
          </a:bodyPr>
          <a:lstStyle/>
          <a:p>
            <a:r>
              <a:rPr lang="en-US" sz="1400" dirty="0" smtClean="0">
                <a:latin typeface="Arial Unicode MS" pitchFamily="34" charset="-128"/>
                <a:ea typeface="Arial Unicode MS" pitchFamily="34" charset="-128"/>
                <a:cs typeface="Arial Unicode MS" pitchFamily="34" charset="-128"/>
              </a:rPr>
              <a:t>Research Group</a:t>
            </a:r>
          </a:p>
          <a:p>
            <a:r>
              <a:rPr lang="en-US" sz="1400" baseline="0" dirty="0" smtClean="0">
                <a:latin typeface="Arial Unicode MS" pitchFamily="34" charset="-128"/>
                <a:ea typeface="Arial Unicode MS" pitchFamily="34" charset="-128"/>
                <a:cs typeface="Arial Unicode MS" pitchFamily="34" charset="-128"/>
              </a:rPr>
              <a:t>Logo Can Go </a:t>
            </a:r>
            <a:endParaRPr lang="en-US" sz="1400" dirty="0" smtClean="0">
              <a:latin typeface="Arial Unicode MS" pitchFamily="34" charset="-128"/>
              <a:ea typeface="Arial Unicode MS" pitchFamily="34" charset="-128"/>
              <a:cs typeface="Arial Unicode MS" pitchFamily="34" charset="-128"/>
            </a:endParaRPr>
          </a:p>
          <a:p>
            <a:r>
              <a:rPr lang="en-US" sz="1400" baseline="0" dirty="0" smtClean="0">
                <a:latin typeface="Arial Unicode MS" pitchFamily="34" charset="-128"/>
                <a:ea typeface="Arial Unicode MS" pitchFamily="34" charset="-128"/>
                <a:cs typeface="Arial Unicode MS" pitchFamily="34" charset="-128"/>
              </a:rPr>
              <a:t>Here If Applicable</a:t>
            </a:r>
            <a:endParaRPr lang="en-US" sz="1400" dirty="0">
              <a:latin typeface="Arial Unicode MS" pitchFamily="34" charset="-128"/>
              <a:ea typeface="Arial Unicode MS" pitchFamily="34" charset="-128"/>
              <a:cs typeface="Arial Unicode MS" pitchFamily="34" charset="-128"/>
            </a:endParaRPr>
          </a:p>
        </p:txBody>
      </p:sp>
      <p:pic>
        <p:nvPicPr>
          <p:cNvPr id="12" name="Picture 11" descr="ECE_closed_full_colour_with_bar for research group or topic.png"/>
          <p:cNvPicPr>
            <a:picLocks noChangeAspect="1"/>
          </p:cNvPicPr>
          <p:nvPr userDrawn="1"/>
        </p:nvPicPr>
        <p:blipFill>
          <a:blip r:embed="rId16" cstate="print"/>
          <a:stretch>
            <a:fillRect/>
          </a:stretch>
        </p:blipFill>
        <p:spPr>
          <a:xfrm>
            <a:off x="5475514" y="6096000"/>
            <a:ext cx="1933661" cy="58648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73" r:id="rId2"/>
    <p:sldLayoutId id="2147483650" r:id="rId3"/>
    <p:sldLayoutId id="2147483662"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l"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
        <a:defRPr sz="2800" b="0" kern="120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Wingdings" pitchFamily="2" charset="2"/>
        <a:buChar char="§"/>
        <a:defRPr sz="2000" kern="120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000" kern="120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ECE Presentation Template 3A</a:t>
            </a:r>
            <a:endParaRPr lang="en-US" dirty="0"/>
          </a:p>
        </p:txBody>
      </p:sp>
      <p:sp>
        <p:nvSpPr>
          <p:cNvPr id="5" name="Subtitle 4"/>
          <p:cNvSpPr>
            <a:spLocks noGrp="1"/>
          </p:cNvSpPr>
          <p:nvPr>
            <p:ph type="subTitle" idx="1"/>
          </p:nvPr>
        </p:nvSpPr>
        <p:spPr>
          <a:xfrm>
            <a:off x="685800" y="3886200"/>
            <a:ext cx="6248400" cy="1752600"/>
          </a:xfrm>
        </p:spPr>
        <p:txBody>
          <a:bodyPr>
            <a:normAutofit/>
          </a:bodyPr>
          <a:lstStyle/>
          <a:p>
            <a:r>
              <a:rPr lang="en-US" dirty="0" smtClean="0">
                <a:solidFill>
                  <a:schemeClr val="bg1"/>
                </a:solidFill>
              </a:rPr>
              <a:t>Closed ECE logo including </a:t>
            </a:r>
            <a:r>
              <a:rPr lang="en-US" smtClean="0">
                <a:solidFill>
                  <a:schemeClr val="bg1"/>
                </a:solidFill>
              </a:rPr>
              <a:t>presentation topic or </a:t>
            </a:r>
            <a:r>
              <a:rPr lang="en-US" dirty="0" smtClean="0">
                <a:solidFill>
                  <a:schemeClr val="bg1"/>
                </a:solidFill>
              </a:rPr>
              <a:t>Research Group title</a:t>
            </a:r>
            <a:r>
              <a:rPr lang="en-US" dirty="0"/>
              <a:t> </a:t>
            </a:r>
            <a:r>
              <a:rPr lang="en-US" dirty="0" smtClean="0"/>
              <a:t>throughout presentation</a:t>
            </a:r>
            <a:endParaRPr lang="en-US" dirty="0" smtClean="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dirty="0" smtClean="0"/>
              <a:t>ECE Template #3A - Recommended Use</a:t>
            </a:r>
            <a:endParaRPr lang="en-US" dirty="0"/>
          </a:p>
        </p:txBody>
      </p:sp>
      <p:sp>
        <p:nvSpPr>
          <p:cNvPr id="9" name="Content Placeholder 8"/>
          <p:cNvSpPr>
            <a:spLocks noGrp="1"/>
          </p:cNvSpPr>
          <p:nvPr>
            <p:ph idx="1"/>
          </p:nvPr>
        </p:nvSpPr>
        <p:spPr/>
        <p:txBody>
          <a:bodyPr>
            <a:normAutofit fontScale="62500" lnSpcReduction="20000"/>
          </a:bodyPr>
          <a:lstStyle/>
          <a:p>
            <a:r>
              <a:rPr lang="en-US" dirty="0" smtClean="0"/>
              <a:t>This template is designed for presentations utilizing the UBC identity and closed ECE logo treatment with inclusion of a Research Group name or presentation topic.</a:t>
            </a:r>
          </a:p>
          <a:p>
            <a:endParaRPr lang="en-US" dirty="0" smtClean="0"/>
          </a:p>
          <a:p>
            <a:r>
              <a:rPr lang="en-US" dirty="0" smtClean="0"/>
              <a:t>It also includes the option of adding a Research Group logo.  </a:t>
            </a:r>
          </a:p>
          <a:p>
            <a:endParaRPr lang="en-US" dirty="0" smtClean="0"/>
          </a:p>
          <a:p>
            <a:r>
              <a:rPr lang="en-US" dirty="0" smtClean="0"/>
              <a:t>The logos appear throughout the presentation. For a treatment with the logos in the title and closing slides only, see template 3B.</a:t>
            </a:r>
          </a:p>
          <a:p>
            <a:endParaRPr lang="en-US" dirty="0" smtClean="0"/>
          </a:p>
          <a:p>
            <a:r>
              <a:rPr lang="en-US" dirty="0" smtClean="0"/>
              <a:t>To use this template, click “save as” and create your new document.</a:t>
            </a:r>
          </a:p>
          <a:p>
            <a:endParaRPr lang="en-US" dirty="0" smtClean="0"/>
          </a:p>
          <a:p>
            <a:r>
              <a:rPr lang="en-US" dirty="0" smtClean="0"/>
              <a:t>All new slide types can be sourced from the Slide Master.  The slides that follow have been created to provide some guidelines on the style options available and instructions for use. You can re-purpose or delete them once you have saved them as your new presentation. </a:t>
            </a:r>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382000" cy="1143000"/>
          </a:xfrm>
        </p:spPr>
        <p:txBody>
          <a:bodyPr>
            <a:normAutofit/>
          </a:bodyPr>
          <a:lstStyle/>
          <a:p>
            <a:r>
              <a:rPr lang="en-US" sz="2800" dirty="0" smtClean="0"/>
              <a:t>How to add your (1) presentation topic or Research Group name and (2) Research Group logo</a:t>
            </a:r>
            <a:endParaRPr lang="en-US" sz="2800" dirty="0"/>
          </a:p>
        </p:txBody>
      </p:sp>
      <p:sp>
        <p:nvSpPr>
          <p:cNvPr id="9" name="Content Placeholder 8"/>
          <p:cNvSpPr>
            <a:spLocks noGrp="1"/>
          </p:cNvSpPr>
          <p:nvPr>
            <p:ph idx="1"/>
          </p:nvPr>
        </p:nvSpPr>
        <p:spPr/>
        <p:txBody>
          <a:bodyPr>
            <a:normAutofit fontScale="62500" lnSpcReduction="20000"/>
          </a:bodyPr>
          <a:lstStyle/>
          <a:p>
            <a:r>
              <a:rPr lang="en-US" sz="2900" dirty="0" smtClean="0"/>
              <a:t>Click on the Slide Master icon on the View tab.</a:t>
            </a:r>
          </a:p>
          <a:p>
            <a:endParaRPr lang="en-US" sz="2900" dirty="0" smtClean="0"/>
          </a:p>
          <a:p>
            <a:r>
              <a:rPr lang="en-US" sz="2900" dirty="0" smtClean="0"/>
              <a:t>Go the first slide. Click </a:t>
            </a:r>
            <a:r>
              <a:rPr lang="en-US" sz="2900" smtClean="0"/>
              <a:t>on the </a:t>
            </a:r>
            <a:r>
              <a:rPr lang="en-US" sz="2900" dirty="0" smtClean="0"/>
              <a:t>copy at the bottom reading “</a:t>
            </a:r>
            <a:r>
              <a:rPr lang="en-US" sz="2900" dirty="0" smtClean="0">
                <a:ea typeface="Arial Unicode MS" pitchFamily="34" charset="-128"/>
                <a:cs typeface="Arial Unicode MS" pitchFamily="34" charset="-128"/>
              </a:rPr>
              <a:t>Type Topic or Research Group Name Here” </a:t>
            </a:r>
          </a:p>
          <a:p>
            <a:endParaRPr lang="en-US" sz="2900" dirty="0" smtClean="0">
              <a:ea typeface="Arial Unicode MS" pitchFamily="34" charset="-128"/>
              <a:cs typeface="Arial Unicode MS" pitchFamily="34" charset="-128"/>
            </a:endParaRPr>
          </a:p>
          <a:p>
            <a:r>
              <a:rPr lang="en-US" sz="2900" dirty="0" smtClean="0"/>
              <a:t>Once selected, type in the name you want. This will universally apply the name to all slides. </a:t>
            </a:r>
          </a:p>
          <a:p>
            <a:endParaRPr lang="en-US" sz="2900" dirty="0" smtClean="0"/>
          </a:p>
          <a:p>
            <a:r>
              <a:rPr lang="en-US" sz="2900" dirty="0" smtClean="0"/>
              <a:t>To insert a Research Group logo, click on the copy at the bottom reading “Research Group Logo Can Go Here…”  on the first master slide. Delete the copy and insert your logo.  This will universally apply the logo to all slides. </a:t>
            </a:r>
          </a:p>
          <a:p>
            <a:endParaRPr lang="en-US" sz="2900" dirty="0" smtClean="0"/>
          </a:p>
          <a:p>
            <a:r>
              <a:rPr lang="en-US" sz="2900" dirty="0" smtClean="0"/>
              <a:t>If you don’t have a Research Group logo, or you will be using the presentation template for other reasons, you can click on the “Research Group Logo Can Go Here…” type at the bottom of the first master slide, then delete it. It will apply the change universally as well. </a:t>
            </a:r>
          </a:p>
          <a:p>
            <a:endParaRPr lang="en-US" sz="2900"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Title option 1</a:t>
            </a:r>
            <a:endParaRPr lang="en-US" dirty="0"/>
          </a:p>
        </p:txBody>
      </p:sp>
      <p:sp>
        <p:nvSpPr>
          <p:cNvPr id="3" name="Subtitle 2"/>
          <p:cNvSpPr>
            <a:spLocks noGrp="1"/>
          </p:cNvSpPr>
          <p:nvPr>
            <p:ph type="subTitle" idx="1"/>
          </p:nvPr>
        </p:nvSpPr>
        <p:spPr/>
        <p:txBody>
          <a:bodyPr>
            <a:normAutofit/>
          </a:bodyPr>
          <a:lstStyle/>
          <a:p>
            <a:r>
              <a:rPr lang="en-US" dirty="0" smtClean="0"/>
              <a:t>Title and closing </a:t>
            </a:r>
            <a:br>
              <a:rPr lang="en-US" dirty="0" smtClean="0"/>
            </a:br>
            <a:r>
              <a:rPr lang="en-US" dirty="0" smtClean="0"/>
              <a:t>slide with image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800" dirty="0" smtClean="0"/>
              <a:t>How to place a new image in title option 1</a:t>
            </a:r>
            <a:endParaRPr lang="en-US" sz="2800" dirty="0"/>
          </a:p>
        </p:txBody>
      </p:sp>
      <p:sp>
        <p:nvSpPr>
          <p:cNvPr id="5" name="Content Placeholder 4"/>
          <p:cNvSpPr>
            <a:spLocks noGrp="1"/>
          </p:cNvSpPr>
          <p:nvPr>
            <p:ph idx="1"/>
          </p:nvPr>
        </p:nvSpPr>
        <p:spPr/>
        <p:txBody>
          <a:bodyPr>
            <a:normAutofit fontScale="70000" lnSpcReduction="20000"/>
          </a:bodyPr>
          <a:lstStyle/>
          <a:p>
            <a:r>
              <a:rPr lang="en-US" dirty="0" smtClean="0"/>
              <a:t>This template includes a placeholder image for the option of a title slide with an image (see preceding slide).</a:t>
            </a:r>
          </a:p>
          <a:p>
            <a:endParaRPr lang="en-US" dirty="0" smtClean="0"/>
          </a:p>
          <a:p>
            <a:r>
              <a:rPr lang="en-US" dirty="0" smtClean="0"/>
              <a:t>To replace the image with one of your own, go to the Slide Master view and find the title slide with the image. </a:t>
            </a:r>
          </a:p>
          <a:p>
            <a:endParaRPr lang="en-US" dirty="0" smtClean="0"/>
          </a:p>
          <a:p>
            <a:r>
              <a:rPr lang="en-US" dirty="0" smtClean="0"/>
              <a:t>Click on the temporary image and delete it, then paste in your image.</a:t>
            </a:r>
          </a:p>
          <a:p>
            <a:endParaRPr lang="en-US" dirty="0" smtClean="0"/>
          </a:p>
          <a:p>
            <a:r>
              <a:rPr lang="en-US" dirty="0" smtClean="0"/>
              <a:t>Size your image appropriately to fit the slide. Click the “send to back” button to allow type to appear over top of the image.</a:t>
            </a:r>
          </a:p>
          <a:p>
            <a:endParaRPr lang="en-US" dirty="0" smtClean="0"/>
          </a:p>
          <a:p>
            <a:r>
              <a:rPr lang="en-US" dirty="0" smtClean="0"/>
              <a:t>Adjust the type </a:t>
            </a:r>
            <a:r>
              <a:rPr lang="en-US" dirty="0" err="1" smtClean="0"/>
              <a:t>colour</a:t>
            </a:r>
            <a:r>
              <a:rPr lang="en-US" dirty="0" smtClean="0"/>
              <a:t> and position on the slide as necessary to have it read on top of the image you selected.  </a:t>
            </a:r>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524000"/>
            <a:ext cx="7772400" cy="1470025"/>
          </a:xfrm>
        </p:spPr>
        <p:txBody>
          <a:bodyPr/>
          <a:lstStyle/>
          <a:p>
            <a:r>
              <a:rPr lang="en-US" dirty="0" smtClean="0"/>
              <a:t>Title option 2</a:t>
            </a:r>
            <a:endParaRPr lang="en-US" dirty="0"/>
          </a:p>
        </p:txBody>
      </p:sp>
      <p:sp>
        <p:nvSpPr>
          <p:cNvPr id="5" name="Subtitle 4"/>
          <p:cNvSpPr>
            <a:spLocks noGrp="1"/>
          </p:cNvSpPr>
          <p:nvPr>
            <p:ph type="subTitle" idx="1"/>
          </p:nvPr>
        </p:nvSpPr>
        <p:spPr>
          <a:xfrm>
            <a:off x="685800" y="3279775"/>
            <a:ext cx="7162800" cy="1752600"/>
          </a:xfrm>
        </p:spPr>
        <p:txBody>
          <a:bodyPr/>
          <a:lstStyle/>
          <a:p>
            <a:r>
              <a:rPr lang="en-US" dirty="0" smtClean="0"/>
              <a:t>Title and closing slide without image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Title and content layout</a:t>
            </a:r>
            <a:endParaRPr lang="en-US" dirty="0"/>
          </a:p>
        </p:txBody>
      </p:sp>
      <p:sp>
        <p:nvSpPr>
          <p:cNvPr id="5" name="Content Placeholder 4"/>
          <p:cNvSpPr>
            <a:spLocks noGrp="1"/>
          </p:cNvSpPr>
          <p:nvPr>
            <p:ph idx="1"/>
          </p:nvPr>
        </p:nvSpPr>
        <p:spPr/>
        <p:txBody>
          <a:bodyPr/>
          <a:lstStyle/>
          <a:p>
            <a:r>
              <a:rPr lang="en-US" dirty="0" smtClean="0"/>
              <a:t>Bulleted </a:t>
            </a:r>
            <a:r>
              <a:rPr lang="en-US" smtClean="0"/>
              <a:t>copy goes here</a:t>
            </a:r>
            <a:r>
              <a:rPr lang="en-US" dirty="0" smtClean="0"/>
              <a:t>.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ECE template 3A</Template>
  <TotalTime>0</TotalTime>
  <Words>474</Words>
  <Application>Microsoft Macintosh PowerPoint</Application>
  <PresentationFormat>On-screen Show (4:3)</PresentationFormat>
  <Paragraphs>41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 Unicode MS</vt:lpstr>
      <vt:lpstr>Wingdings</vt:lpstr>
      <vt:lpstr>Office Theme</vt:lpstr>
      <vt:lpstr>ECE Presentation Template 3A</vt:lpstr>
      <vt:lpstr>ECE Template #3A - Recommended Use</vt:lpstr>
      <vt:lpstr>How to add your (1) presentation topic or Research Group name and (2) Research Group logo</vt:lpstr>
      <vt:lpstr>Title option 1</vt:lpstr>
      <vt:lpstr>How to place a new image in title option 1</vt:lpstr>
      <vt:lpstr>Title option 2</vt:lpstr>
      <vt:lpstr>Title and content layout</vt:lpstr>
    </vt:vector>
  </TitlesOfParts>
  <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ECE Presentation Template 3A</dc:title>
  <dc:creator>Microsoft Office User</dc:creator>
  <cp:lastModifiedBy>Microsoft Office User</cp:lastModifiedBy>
  <cp:revision>1</cp:revision>
  <dcterms:created xsi:type="dcterms:W3CDTF">2017-02-14T21:21:45Z</dcterms:created>
  <dcterms:modified xsi:type="dcterms:W3CDTF">2017-02-14T21:21:54Z</dcterms:modified>
</cp:coreProperties>
</file>