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7" name="Picture 10" descr="ECE_photo.jpg"/>
          <p:cNvPicPr>
            <a:picLocks noChangeAspect="1"/>
          </p:cNvPicPr>
          <p:nvPr userDrawn="1"/>
        </p:nvPicPr>
        <p:blipFill>
          <a:blip r:embed="rId2" cstate="print"/>
          <a:srcRect t="17778"/>
          <a:stretch>
            <a:fillRect/>
          </a:stretch>
        </p:blipFill>
        <p:spPr bwMode="auto">
          <a:xfrm>
            <a:off x="0" y="0"/>
            <a:ext cx="9144000" cy="5867400"/>
          </a:xfrm>
          <a:prstGeom prst="rect">
            <a:avLst/>
          </a:prstGeom>
          <a:noFill/>
          <a:ln w="9525">
            <a:noFill/>
            <a:miter lim="800000"/>
            <a:headEnd/>
            <a:tailEnd/>
          </a:ln>
        </p:spPr>
      </p:pic>
      <p:sp>
        <p:nvSpPr>
          <p:cNvPr id="2" name="Title 1"/>
          <p:cNvSpPr>
            <a:spLocks noGrp="1"/>
          </p:cNvSpPr>
          <p:nvPr>
            <p:ph type="ctrTitle"/>
          </p:nvPr>
        </p:nvSpPr>
        <p:spPr>
          <a:xfrm>
            <a:off x="685800" y="1371600"/>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9" name="TextBox 18"/>
          <p:cNvSpPr txBox="1"/>
          <p:nvPr userDrawn="1"/>
        </p:nvSpPr>
        <p:spPr>
          <a:xfrm>
            <a:off x="7382329" y="6019800"/>
            <a:ext cx="2142671" cy="738664"/>
          </a:xfrm>
          <a:prstGeom prst="rect">
            <a:avLst/>
          </a:prstGeom>
          <a:noFill/>
        </p:spPr>
        <p:txBody>
          <a:bodyPr wrap="square" rtlCol="0">
            <a:spAutoFit/>
          </a:bodyPr>
          <a:lstStyle/>
          <a:p>
            <a:r>
              <a:rPr lang="en-US" sz="1400" dirty="0" smtClean="0">
                <a:latin typeface="Arial Unicode MS" pitchFamily="34" charset="-128"/>
                <a:ea typeface="Arial Unicode MS" pitchFamily="34" charset="-128"/>
                <a:cs typeface="Arial Unicode MS" pitchFamily="34" charset="-128"/>
              </a:rPr>
              <a:t>Type</a:t>
            </a:r>
            <a:r>
              <a:rPr lang="en-US" sz="1400" baseline="0" dirty="0" smtClean="0">
                <a:latin typeface="Arial Unicode MS" pitchFamily="34" charset="-128"/>
                <a:ea typeface="Arial Unicode MS" pitchFamily="34" charset="-128"/>
                <a:cs typeface="Arial Unicode MS" pitchFamily="34" charset="-128"/>
              </a:rPr>
              <a:t> Topic or </a:t>
            </a:r>
            <a:br>
              <a:rPr lang="en-US" sz="1400" baseline="0" dirty="0" smtClean="0">
                <a:latin typeface="Arial Unicode MS" pitchFamily="34" charset="-128"/>
                <a:ea typeface="Arial Unicode MS" pitchFamily="34" charset="-128"/>
                <a:cs typeface="Arial Unicode MS" pitchFamily="34" charset="-128"/>
              </a:rPr>
            </a:br>
            <a:r>
              <a:rPr lang="en-US" sz="1400" dirty="0" smtClean="0">
                <a:latin typeface="Arial Unicode MS" pitchFamily="34" charset="-128"/>
                <a:ea typeface="Arial Unicode MS" pitchFamily="34" charset="-128"/>
                <a:cs typeface="Arial Unicode MS" pitchFamily="34" charset="-128"/>
              </a:rPr>
              <a:t>Research Group</a:t>
            </a:r>
          </a:p>
          <a:p>
            <a:r>
              <a:rPr lang="en-US" sz="1400" baseline="0" dirty="0" smtClean="0">
                <a:latin typeface="Arial Unicode MS" pitchFamily="34" charset="-128"/>
                <a:ea typeface="Arial Unicode MS" pitchFamily="34" charset="-128"/>
                <a:cs typeface="Arial Unicode MS" pitchFamily="34" charset="-128"/>
              </a:rPr>
              <a:t>Name Here</a:t>
            </a:r>
            <a:endParaRPr lang="en-US" sz="1400" dirty="0">
              <a:latin typeface="Arial Unicode MS" pitchFamily="34" charset="-128"/>
              <a:ea typeface="Arial Unicode MS" pitchFamily="34" charset="-128"/>
              <a:cs typeface="Arial Unicode MS" pitchFamily="34" charset="-128"/>
            </a:endParaRPr>
          </a:p>
        </p:txBody>
      </p:sp>
      <p:pic>
        <p:nvPicPr>
          <p:cNvPr id="20" name="Picture 19" descr="A_place_of_mind_BLK.png"/>
          <p:cNvPicPr>
            <a:picLocks noChangeAspect="1"/>
          </p:cNvPicPr>
          <p:nvPr userDrawn="1"/>
        </p:nvPicPr>
        <p:blipFill>
          <a:blip r:embed="rId3" cstate="print"/>
          <a:srcRect/>
          <a:stretch>
            <a:fillRect/>
          </a:stretch>
        </p:blipFill>
        <p:spPr bwMode="auto">
          <a:xfrm>
            <a:off x="292079" y="6093132"/>
            <a:ext cx="1901324" cy="583034"/>
          </a:xfrm>
          <a:prstGeom prst="rect">
            <a:avLst/>
          </a:prstGeom>
          <a:noFill/>
          <a:ln w="9525">
            <a:noFill/>
            <a:miter lim="800000"/>
            <a:headEnd/>
            <a:tailEnd/>
          </a:ln>
        </p:spPr>
      </p:pic>
      <p:sp>
        <p:nvSpPr>
          <p:cNvPr id="21" name="TextBox 20"/>
          <p:cNvSpPr txBox="1"/>
          <p:nvPr userDrawn="1"/>
        </p:nvSpPr>
        <p:spPr>
          <a:xfrm>
            <a:off x="3276600" y="6019800"/>
            <a:ext cx="2142671" cy="738664"/>
          </a:xfrm>
          <a:prstGeom prst="rect">
            <a:avLst/>
          </a:prstGeom>
          <a:noFill/>
        </p:spPr>
        <p:txBody>
          <a:bodyPr wrap="square" rtlCol="0">
            <a:spAutoFit/>
          </a:bodyPr>
          <a:lstStyle/>
          <a:p>
            <a:r>
              <a:rPr lang="en-US" sz="1400" dirty="0" smtClean="0">
                <a:latin typeface="Arial Unicode MS" pitchFamily="34" charset="-128"/>
                <a:ea typeface="Arial Unicode MS" pitchFamily="34" charset="-128"/>
                <a:cs typeface="Arial Unicode MS" pitchFamily="34" charset="-128"/>
              </a:rPr>
              <a:t>Research Group</a:t>
            </a:r>
          </a:p>
          <a:p>
            <a:r>
              <a:rPr lang="en-US" sz="1400" baseline="0" dirty="0" smtClean="0">
                <a:latin typeface="Arial Unicode MS" pitchFamily="34" charset="-128"/>
                <a:ea typeface="Arial Unicode MS" pitchFamily="34" charset="-128"/>
                <a:cs typeface="Arial Unicode MS" pitchFamily="34" charset="-128"/>
              </a:rPr>
              <a:t>Logo Can Go </a:t>
            </a:r>
            <a:endParaRPr lang="en-US" sz="1400" dirty="0" smtClean="0">
              <a:latin typeface="Arial Unicode MS" pitchFamily="34" charset="-128"/>
              <a:ea typeface="Arial Unicode MS" pitchFamily="34" charset="-128"/>
              <a:cs typeface="Arial Unicode MS" pitchFamily="34" charset="-128"/>
            </a:endParaRPr>
          </a:p>
          <a:p>
            <a:r>
              <a:rPr lang="en-US" sz="1400" baseline="0" dirty="0" smtClean="0">
                <a:latin typeface="Arial Unicode MS" pitchFamily="34" charset="-128"/>
                <a:ea typeface="Arial Unicode MS" pitchFamily="34" charset="-128"/>
                <a:cs typeface="Arial Unicode MS" pitchFamily="34" charset="-128"/>
              </a:rPr>
              <a:t>Here If Applicable</a:t>
            </a:r>
            <a:endParaRPr lang="en-US" sz="1400" dirty="0">
              <a:latin typeface="Arial Unicode MS" pitchFamily="34" charset="-128"/>
              <a:ea typeface="Arial Unicode MS" pitchFamily="34" charset="-128"/>
              <a:cs typeface="Arial Unicode MS" pitchFamily="34" charset="-128"/>
            </a:endParaRPr>
          </a:p>
        </p:txBody>
      </p:sp>
      <p:pic>
        <p:nvPicPr>
          <p:cNvPr id="10" name="Picture 9" descr="ECE_closed_full_colour_with_bar for research group or topic.png"/>
          <p:cNvPicPr>
            <a:picLocks noChangeAspect="1"/>
          </p:cNvPicPr>
          <p:nvPr userDrawn="1"/>
        </p:nvPicPr>
        <p:blipFill>
          <a:blip r:embed="rId4" cstate="print"/>
          <a:stretch>
            <a:fillRect/>
          </a:stretch>
        </p:blipFill>
        <p:spPr>
          <a:xfrm>
            <a:off x="5475514" y="6096000"/>
            <a:ext cx="1933661" cy="58648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20" name="Picture 19" descr="A_place_of_mind_BLK.png"/>
          <p:cNvPicPr>
            <a:picLocks noChangeAspect="1"/>
          </p:cNvPicPr>
          <p:nvPr userDrawn="1"/>
        </p:nvPicPr>
        <p:blipFill>
          <a:blip r:embed="rId2" cstate="print"/>
          <a:srcRect/>
          <a:stretch>
            <a:fillRect/>
          </a:stretch>
        </p:blipFill>
        <p:spPr bwMode="auto">
          <a:xfrm>
            <a:off x="292079" y="6093132"/>
            <a:ext cx="1901324" cy="583034"/>
          </a:xfrm>
          <a:prstGeom prst="rect">
            <a:avLst/>
          </a:prstGeom>
          <a:noFill/>
          <a:ln w="9525">
            <a:noFill/>
            <a:miter lim="800000"/>
            <a:headEnd/>
            <a:tailEnd/>
          </a:ln>
        </p:spPr>
      </p:pic>
      <p:sp>
        <p:nvSpPr>
          <p:cNvPr id="8" name="TextBox 7"/>
          <p:cNvSpPr txBox="1"/>
          <p:nvPr userDrawn="1"/>
        </p:nvSpPr>
        <p:spPr>
          <a:xfrm>
            <a:off x="7382329" y="6019802"/>
            <a:ext cx="2142671" cy="738664"/>
          </a:xfrm>
          <a:prstGeom prst="rect">
            <a:avLst/>
          </a:prstGeom>
          <a:noFill/>
        </p:spPr>
        <p:txBody>
          <a:bodyPr wrap="square" rtlCol="0">
            <a:spAutoFit/>
          </a:bodyPr>
          <a:lstStyle/>
          <a:p>
            <a:r>
              <a:rPr lang="en-US" sz="1400" dirty="0" smtClean="0">
                <a:latin typeface="Arial Unicode MS" pitchFamily="34" charset="-128"/>
                <a:ea typeface="Arial Unicode MS" pitchFamily="34" charset="-128"/>
                <a:cs typeface="Arial Unicode MS" pitchFamily="34" charset="-128"/>
              </a:rPr>
              <a:t>Type</a:t>
            </a:r>
            <a:r>
              <a:rPr lang="en-US" sz="1400" baseline="0" dirty="0" smtClean="0">
                <a:latin typeface="Arial Unicode MS" pitchFamily="34" charset="-128"/>
                <a:ea typeface="Arial Unicode MS" pitchFamily="34" charset="-128"/>
                <a:cs typeface="Arial Unicode MS" pitchFamily="34" charset="-128"/>
              </a:rPr>
              <a:t> Topic or </a:t>
            </a:r>
            <a:br>
              <a:rPr lang="en-US" sz="1400" baseline="0" dirty="0" smtClean="0">
                <a:latin typeface="Arial Unicode MS" pitchFamily="34" charset="-128"/>
                <a:ea typeface="Arial Unicode MS" pitchFamily="34" charset="-128"/>
                <a:cs typeface="Arial Unicode MS" pitchFamily="34" charset="-128"/>
              </a:rPr>
            </a:br>
            <a:r>
              <a:rPr lang="en-US" sz="1400" dirty="0" smtClean="0">
                <a:latin typeface="Arial Unicode MS" pitchFamily="34" charset="-128"/>
                <a:ea typeface="Arial Unicode MS" pitchFamily="34" charset="-128"/>
                <a:cs typeface="Arial Unicode MS" pitchFamily="34" charset="-128"/>
              </a:rPr>
              <a:t>Research Group</a:t>
            </a:r>
          </a:p>
          <a:p>
            <a:r>
              <a:rPr lang="en-US" sz="1400" baseline="0" dirty="0" smtClean="0">
                <a:latin typeface="Arial Unicode MS" pitchFamily="34" charset="-128"/>
                <a:ea typeface="Arial Unicode MS" pitchFamily="34" charset="-128"/>
                <a:cs typeface="Arial Unicode MS" pitchFamily="34" charset="-128"/>
              </a:rPr>
              <a:t>Name Here</a:t>
            </a:r>
            <a:endParaRPr lang="en-US" sz="1400" dirty="0">
              <a:latin typeface="Arial Unicode MS" pitchFamily="34" charset="-128"/>
              <a:ea typeface="Arial Unicode MS" pitchFamily="34" charset="-128"/>
              <a:cs typeface="Arial Unicode MS" pitchFamily="34" charset="-128"/>
            </a:endParaRPr>
          </a:p>
        </p:txBody>
      </p:sp>
      <p:sp>
        <p:nvSpPr>
          <p:cNvPr id="9" name="TextBox 8"/>
          <p:cNvSpPr txBox="1"/>
          <p:nvPr userDrawn="1"/>
        </p:nvSpPr>
        <p:spPr>
          <a:xfrm>
            <a:off x="3276600" y="6019800"/>
            <a:ext cx="2142671" cy="738664"/>
          </a:xfrm>
          <a:prstGeom prst="rect">
            <a:avLst/>
          </a:prstGeom>
          <a:noFill/>
        </p:spPr>
        <p:txBody>
          <a:bodyPr wrap="square" rtlCol="0">
            <a:spAutoFit/>
          </a:bodyPr>
          <a:lstStyle/>
          <a:p>
            <a:r>
              <a:rPr lang="en-US" sz="1400" dirty="0" smtClean="0">
                <a:latin typeface="Arial Unicode MS" pitchFamily="34" charset="-128"/>
                <a:ea typeface="Arial Unicode MS" pitchFamily="34" charset="-128"/>
                <a:cs typeface="Arial Unicode MS" pitchFamily="34" charset="-128"/>
              </a:rPr>
              <a:t>Research Group</a:t>
            </a:r>
          </a:p>
          <a:p>
            <a:r>
              <a:rPr lang="en-US" sz="1400" baseline="0" dirty="0" smtClean="0">
                <a:latin typeface="Arial Unicode MS" pitchFamily="34" charset="-128"/>
                <a:ea typeface="Arial Unicode MS" pitchFamily="34" charset="-128"/>
                <a:cs typeface="Arial Unicode MS" pitchFamily="34" charset="-128"/>
              </a:rPr>
              <a:t>Logo Can Go </a:t>
            </a:r>
            <a:endParaRPr lang="en-US" sz="1400" dirty="0" smtClean="0">
              <a:latin typeface="Arial Unicode MS" pitchFamily="34" charset="-128"/>
              <a:ea typeface="Arial Unicode MS" pitchFamily="34" charset="-128"/>
              <a:cs typeface="Arial Unicode MS" pitchFamily="34" charset="-128"/>
            </a:endParaRPr>
          </a:p>
          <a:p>
            <a:r>
              <a:rPr lang="en-US" sz="1400" baseline="0" dirty="0" smtClean="0">
                <a:latin typeface="Arial Unicode MS" pitchFamily="34" charset="-128"/>
                <a:ea typeface="Arial Unicode MS" pitchFamily="34" charset="-128"/>
                <a:cs typeface="Arial Unicode MS" pitchFamily="34" charset="-128"/>
              </a:rPr>
              <a:t>Here If Applicable</a:t>
            </a:r>
            <a:endParaRPr lang="en-US" sz="1400" dirty="0">
              <a:latin typeface="Arial Unicode MS" pitchFamily="34" charset="-128"/>
              <a:ea typeface="Arial Unicode MS" pitchFamily="34" charset="-128"/>
              <a:cs typeface="Arial Unicode MS" pitchFamily="34" charset="-128"/>
            </a:endParaRPr>
          </a:p>
        </p:txBody>
      </p:sp>
      <p:pic>
        <p:nvPicPr>
          <p:cNvPr id="10" name="Picture 9" descr="ECE_closed_full_colour_with_bar for research group or topic.png"/>
          <p:cNvPicPr>
            <a:picLocks noChangeAspect="1"/>
          </p:cNvPicPr>
          <p:nvPr userDrawn="1"/>
        </p:nvPicPr>
        <p:blipFill>
          <a:blip r:embed="rId3" cstate="print"/>
          <a:stretch>
            <a:fillRect/>
          </a:stretch>
        </p:blipFill>
        <p:spPr>
          <a:xfrm>
            <a:off x="5475514" y="6096000"/>
            <a:ext cx="1933661" cy="58648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590925"/>
            <a:ext cx="7772400" cy="1362075"/>
          </a:xfrm>
        </p:spPr>
        <p:txBody>
          <a:bodyPr anchor="t">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09073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4794A-8AB6-459F-8A72-8420933FC437}" type="datetimeFigureOut">
              <a:rPr lang="en-US" smtClean="0"/>
              <a:pPr/>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0087E-69A1-4933-9096-19F5513B14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62"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ECE Presentation Template 3B</a:t>
            </a:r>
            <a:endParaRPr lang="en-US" dirty="0"/>
          </a:p>
        </p:txBody>
      </p:sp>
      <p:sp>
        <p:nvSpPr>
          <p:cNvPr id="5" name="Subtitle 4"/>
          <p:cNvSpPr>
            <a:spLocks noGrp="1"/>
          </p:cNvSpPr>
          <p:nvPr>
            <p:ph type="subTitle" idx="1"/>
          </p:nvPr>
        </p:nvSpPr>
        <p:spPr>
          <a:xfrm>
            <a:off x="685800" y="3886200"/>
            <a:ext cx="6248400" cy="1752600"/>
          </a:xfrm>
        </p:spPr>
        <p:txBody>
          <a:bodyPr>
            <a:normAutofit/>
          </a:bodyPr>
          <a:lstStyle/>
          <a:p>
            <a:r>
              <a:rPr lang="en-US" dirty="0" smtClean="0">
                <a:solidFill>
                  <a:schemeClr val="bg1"/>
                </a:solidFill>
              </a:rPr>
              <a:t>Closed ECE logo including </a:t>
            </a:r>
            <a:r>
              <a:rPr lang="en-US" smtClean="0">
                <a:solidFill>
                  <a:schemeClr val="bg1"/>
                </a:solidFill>
              </a:rPr>
              <a:t>presentation topic or </a:t>
            </a:r>
            <a:r>
              <a:rPr lang="en-US" dirty="0" smtClean="0">
                <a:solidFill>
                  <a:schemeClr val="bg1"/>
                </a:solidFill>
              </a:rPr>
              <a:t>Research Group title in title and closing slides only</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#3B - Recommended Use</a:t>
            </a:r>
            <a:endParaRPr lang="en-US" dirty="0"/>
          </a:p>
        </p:txBody>
      </p:sp>
      <p:sp>
        <p:nvSpPr>
          <p:cNvPr id="9" name="Content Placeholder 8"/>
          <p:cNvSpPr>
            <a:spLocks noGrp="1"/>
          </p:cNvSpPr>
          <p:nvPr>
            <p:ph idx="1"/>
          </p:nvPr>
        </p:nvSpPr>
        <p:spPr/>
        <p:txBody>
          <a:bodyPr>
            <a:normAutofit fontScale="70000" lnSpcReduction="20000"/>
          </a:bodyPr>
          <a:lstStyle/>
          <a:p>
            <a:r>
              <a:rPr lang="en-US" dirty="0" smtClean="0"/>
              <a:t>This template is designed for presentations utilizing the UBC identity and closed ECE logo treatment with inclusion of a Research Group name or presentation topic.</a:t>
            </a:r>
          </a:p>
          <a:p>
            <a:endParaRPr lang="en-US" dirty="0" smtClean="0"/>
          </a:p>
          <a:p>
            <a:r>
              <a:rPr lang="en-US" dirty="0" smtClean="0"/>
              <a:t>It also includes the option of adding a Research Group logo.  </a:t>
            </a:r>
          </a:p>
          <a:p>
            <a:endParaRPr lang="en-US" dirty="0" smtClean="0"/>
          </a:p>
          <a:p>
            <a:r>
              <a:rPr lang="en-US" dirty="0" smtClean="0"/>
              <a:t>The logos appear in the title and closing slides only. For a treatment with the logos throughout the presentation, see template 3a.</a:t>
            </a:r>
          </a:p>
          <a:p>
            <a:endParaRPr lang="en-US" dirty="0" smtClean="0"/>
          </a:p>
          <a:p>
            <a:r>
              <a:rPr lang="en-US" dirty="0" smtClean="0"/>
              <a:t>To use this template, click “save as” and create your new document.</a:t>
            </a:r>
          </a:p>
          <a:p>
            <a:endParaRPr lang="en-US" dirty="0" smtClean="0"/>
          </a:p>
          <a:p>
            <a:r>
              <a:rPr lang="en-US" dirty="0" smtClean="0"/>
              <a:t>All new slide types can be sourced from the Slide Master.  The slides that follow have been created to provide some guidelines on the style options available and instructions for use. You can re-purpose or delete them once you have saved them as your new presentation. </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382000" cy="1143000"/>
          </a:xfrm>
        </p:spPr>
        <p:txBody>
          <a:bodyPr>
            <a:normAutofit fontScale="90000"/>
          </a:bodyPr>
          <a:lstStyle/>
          <a:p>
            <a:r>
              <a:rPr lang="en-US" sz="2800" dirty="0" smtClean="0"/>
              <a:t>How to add your (1) presentation topic or Research Group name and (2) Research Group logo to a title slide</a:t>
            </a:r>
            <a:endParaRPr lang="en-US" sz="2800" dirty="0"/>
          </a:p>
        </p:txBody>
      </p:sp>
      <p:sp>
        <p:nvSpPr>
          <p:cNvPr id="9" name="Content Placeholder 8"/>
          <p:cNvSpPr>
            <a:spLocks noGrp="1"/>
          </p:cNvSpPr>
          <p:nvPr>
            <p:ph idx="1"/>
          </p:nvPr>
        </p:nvSpPr>
        <p:spPr/>
        <p:txBody>
          <a:bodyPr>
            <a:normAutofit fontScale="55000" lnSpcReduction="20000"/>
          </a:bodyPr>
          <a:lstStyle/>
          <a:p>
            <a:r>
              <a:rPr lang="en-US" sz="2900" dirty="0" smtClean="0"/>
              <a:t>Click on the Slide Master icon on the View tab.</a:t>
            </a:r>
          </a:p>
          <a:p>
            <a:endParaRPr lang="en-US" sz="2900" dirty="0" smtClean="0"/>
          </a:p>
          <a:p>
            <a:r>
              <a:rPr lang="en-US" sz="2900" dirty="0" smtClean="0"/>
              <a:t>According to your preference, chose either the title slide with a placeholder image (if you want to insert your own image), or the one without an image, which are the 2</a:t>
            </a:r>
            <a:r>
              <a:rPr lang="en-US" sz="2900" baseline="30000" dirty="0" smtClean="0"/>
              <a:t>nd</a:t>
            </a:r>
            <a:r>
              <a:rPr lang="en-US" sz="2900" dirty="0" smtClean="0"/>
              <a:t> and 3</a:t>
            </a:r>
            <a:r>
              <a:rPr lang="en-US" sz="2900" baseline="30000" dirty="0" smtClean="0"/>
              <a:t>rd</a:t>
            </a:r>
            <a:r>
              <a:rPr lang="en-US" sz="2900" dirty="0" smtClean="0"/>
              <a:t> slides respectively in the Slide Master view. You will see the logo identities as shown at the bottom of this slide. </a:t>
            </a:r>
          </a:p>
          <a:p>
            <a:endParaRPr lang="en-US" sz="2900" dirty="0" smtClean="0">
              <a:ea typeface="Arial Unicode MS" pitchFamily="34" charset="-128"/>
              <a:cs typeface="Arial Unicode MS" pitchFamily="34" charset="-128"/>
            </a:endParaRPr>
          </a:p>
          <a:p>
            <a:r>
              <a:rPr lang="en-US" sz="2900" dirty="0" smtClean="0"/>
              <a:t>Click on the copy at the bottom reading “</a:t>
            </a:r>
            <a:r>
              <a:rPr lang="en-US" sz="2900" dirty="0" smtClean="0">
                <a:ea typeface="Arial Unicode MS" pitchFamily="34" charset="-128"/>
                <a:cs typeface="Arial Unicode MS" pitchFamily="34" charset="-128"/>
              </a:rPr>
              <a:t>Type Topic or Research Group Name Here” on the slide you selected.</a:t>
            </a:r>
          </a:p>
          <a:p>
            <a:endParaRPr lang="en-US" sz="2900" dirty="0" smtClean="0">
              <a:ea typeface="Arial Unicode MS" pitchFamily="34" charset="-128"/>
              <a:cs typeface="Arial Unicode MS" pitchFamily="34" charset="-128"/>
            </a:endParaRPr>
          </a:p>
          <a:p>
            <a:r>
              <a:rPr lang="en-US" sz="2900" dirty="0" smtClean="0"/>
              <a:t>Once selected, type in the name you want. </a:t>
            </a:r>
          </a:p>
          <a:p>
            <a:endParaRPr lang="en-US" sz="2900" dirty="0" smtClean="0"/>
          </a:p>
          <a:p>
            <a:r>
              <a:rPr lang="en-US" sz="2900" dirty="0" smtClean="0"/>
              <a:t>To insert a Research Group logo, click on the copy at the bottom reading “Research Group Logo Can Go Here…” Delete the copy and insert your logo.  </a:t>
            </a:r>
          </a:p>
          <a:p>
            <a:endParaRPr lang="en-US" sz="2900" dirty="0" smtClean="0"/>
          </a:p>
          <a:p>
            <a:r>
              <a:rPr lang="en-US" sz="2900" dirty="0" smtClean="0"/>
              <a:t>If you don’t have a Research Group logo, or you will be using the presentation template for other reasons, you can click on the “Research Group Logo Can Go Here…” copy and delete it. </a:t>
            </a:r>
          </a:p>
          <a:p>
            <a:endParaRPr lang="en-US" sz="2900" dirty="0" smtClean="0"/>
          </a:p>
          <a:p>
            <a:endParaRPr lang="en-US" dirty="0" smtClean="0"/>
          </a:p>
          <a:p>
            <a:endParaRPr lang="en-US" dirty="0" smtClean="0"/>
          </a:p>
        </p:txBody>
      </p:sp>
      <p:sp>
        <p:nvSpPr>
          <p:cNvPr id="5" name="TextBox 4"/>
          <p:cNvSpPr txBox="1"/>
          <p:nvPr/>
        </p:nvSpPr>
        <p:spPr>
          <a:xfrm>
            <a:off x="7382329" y="6019800"/>
            <a:ext cx="2142671" cy="784830"/>
          </a:xfrm>
          <a:prstGeom prst="rect">
            <a:avLst/>
          </a:prstGeom>
          <a:noFill/>
        </p:spPr>
        <p:txBody>
          <a:bodyPr wrap="square" rtlCol="0">
            <a:spAutoFit/>
          </a:bodyPr>
          <a:lstStyle/>
          <a:p>
            <a:r>
              <a:rPr lang="en-US" sz="1500" dirty="0" smtClean="0">
                <a:latin typeface="Arial Unicode MS" pitchFamily="34" charset="-128"/>
                <a:ea typeface="Arial Unicode MS" pitchFamily="34" charset="-128"/>
                <a:cs typeface="Arial Unicode MS" pitchFamily="34" charset="-128"/>
              </a:rPr>
              <a:t>Type</a:t>
            </a:r>
            <a:r>
              <a:rPr lang="en-US" sz="1500" baseline="0" dirty="0" smtClean="0">
                <a:latin typeface="Arial Unicode MS" pitchFamily="34" charset="-128"/>
                <a:ea typeface="Arial Unicode MS" pitchFamily="34" charset="-128"/>
                <a:cs typeface="Arial Unicode MS" pitchFamily="34" charset="-128"/>
              </a:rPr>
              <a:t> Topic or </a:t>
            </a:r>
            <a:r>
              <a:rPr lang="en-US" sz="1500" dirty="0" smtClean="0">
                <a:latin typeface="Arial Unicode MS" pitchFamily="34" charset="-128"/>
                <a:ea typeface="Arial Unicode MS" pitchFamily="34" charset="-128"/>
                <a:cs typeface="Arial Unicode MS" pitchFamily="34" charset="-128"/>
              </a:rPr>
              <a:t>Research Group</a:t>
            </a:r>
          </a:p>
          <a:p>
            <a:r>
              <a:rPr lang="en-US" sz="1500" baseline="0" dirty="0" smtClean="0">
                <a:latin typeface="Arial Unicode MS" pitchFamily="34" charset="-128"/>
                <a:ea typeface="Arial Unicode MS" pitchFamily="34" charset="-128"/>
                <a:cs typeface="Arial Unicode MS" pitchFamily="34" charset="-128"/>
              </a:rPr>
              <a:t>Name Here</a:t>
            </a:r>
            <a:endParaRPr lang="en-US" sz="1500" dirty="0">
              <a:latin typeface="Arial Unicode MS" pitchFamily="34" charset="-128"/>
              <a:ea typeface="Arial Unicode MS" pitchFamily="34" charset="-128"/>
              <a:cs typeface="Arial Unicode MS" pitchFamily="34" charset="-128"/>
            </a:endParaRPr>
          </a:p>
        </p:txBody>
      </p:sp>
      <p:pic>
        <p:nvPicPr>
          <p:cNvPr id="6" name="Picture 5" descr="A_place_of_mind_BLK.png"/>
          <p:cNvPicPr>
            <a:picLocks noChangeAspect="1"/>
          </p:cNvPicPr>
          <p:nvPr/>
        </p:nvPicPr>
        <p:blipFill>
          <a:blip r:embed="rId2" cstate="print"/>
          <a:srcRect/>
          <a:stretch>
            <a:fillRect/>
          </a:stretch>
        </p:blipFill>
        <p:spPr bwMode="auto">
          <a:xfrm>
            <a:off x="292079" y="6093132"/>
            <a:ext cx="1901324" cy="583034"/>
          </a:xfrm>
          <a:prstGeom prst="rect">
            <a:avLst/>
          </a:prstGeom>
          <a:noFill/>
          <a:ln w="9525">
            <a:noFill/>
            <a:miter lim="800000"/>
            <a:headEnd/>
            <a:tailEnd/>
          </a:ln>
        </p:spPr>
      </p:pic>
      <p:sp>
        <p:nvSpPr>
          <p:cNvPr id="7" name="TextBox 6"/>
          <p:cNvSpPr txBox="1"/>
          <p:nvPr/>
        </p:nvSpPr>
        <p:spPr>
          <a:xfrm>
            <a:off x="3276600" y="6019800"/>
            <a:ext cx="2142671" cy="784830"/>
          </a:xfrm>
          <a:prstGeom prst="rect">
            <a:avLst/>
          </a:prstGeom>
          <a:noFill/>
        </p:spPr>
        <p:txBody>
          <a:bodyPr wrap="square" rtlCol="0">
            <a:spAutoFit/>
          </a:bodyPr>
          <a:lstStyle/>
          <a:p>
            <a:r>
              <a:rPr lang="en-US" sz="1500" dirty="0" smtClean="0">
                <a:latin typeface="Arial Unicode MS" pitchFamily="34" charset="-128"/>
                <a:ea typeface="Arial Unicode MS" pitchFamily="34" charset="-128"/>
                <a:cs typeface="Arial Unicode MS" pitchFamily="34" charset="-128"/>
              </a:rPr>
              <a:t>Research Group</a:t>
            </a:r>
          </a:p>
          <a:p>
            <a:r>
              <a:rPr lang="en-US" sz="1500" baseline="0" dirty="0" smtClean="0">
                <a:latin typeface="Arial Unicode MS" pitchFamily="34" charset="-128"/>
                <a:ea typeface="Arial Unicode MS" pitchFamily="34" charset="-128"/>
                <a:cs typeface="Arial Unicode MS" pitchFamily="34" charset="-128"/>
              </a:rPr>
              <a:t>Logo Can Go </a:t>
            </a:r>
            <a:endParaRPr lang="en-US" sz="1500" dirty="0" smtClean="0">
              <a:latin typeface="Arial Unicode MS" pitchFamily="34" charset="-128"/>
              <a:ea typeface="Arial Unicode MS" pitchFamily="34" charset="-128"/>
              <a:cs typeface="Arial Unicode MS" pitchFamily="34" charset="-128"/>
            </a:endParaRPr>
          </a:p>
          <a:p>
            <a:r>
              <a:rPr lang="en-US" sz="1500" baseline="0" dirty="0" smtClean="0">
                <a:latin typeface="Arial Unicode MS" pitchFamily="34" charset="-128"/>
                <a:ea typeface="Arial Unicode MS" pitchFamily="34" charset="-128"/>
                <a:cs typeface="Arial Unicode MS" pitchFamily="34" charset="-128"/>
              </a:rPr>
              <a:t>Here If Applicable</a:t>
            </a:r>
            <a:endParaRPr lang="en-US" sz="1500" dirty="0">
              <a:latin typeface="Arial Unicode MS" pitchFamily="34" charset="-128"/>
              <a:ea typeface="Arial Unicode MS" pitchFamily="34" charset="-128"/>
              <a:cs typeface="Arial Unicode MS" pitchFamily="34" charset="-128"/>
            </a:endParaRPr>
          </a:p>
        </p:txBody>
      </p:sp>
      <p:pic>
        <p:nvPicPr>
          <p:cNvPr id="10" name="Picture 9" descr="ECE_closed_full_colour_with_bar for research group or topic.png"/>
          <p:cNvPicPr>
            <a:picLocks noChangeAspect="1"/>
          </p:cNvPicPr>
          <p:nvPr/>
        </p:nvPicPr>
        <p:blipFill>
          <a:blip r:embed="rId3" cstate="print"/>
          <a:stretch>
            <a:fillRect/>
          </a:stretch>
        </p:blipFill>
        <p:spPr>
          <a:xfrm>
            <a:off x="5475514" y="6096000"/>
            <a:ext cx="1933661" cy="58648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a:t>
            </a:r>
            <a:br>
              <a:rPr lang="en-US" dirty="0" smtClean="0"/>
            </a:br>
            <a:r>
              <a:rPr lang="en-US" dirty="0" smtClean="0"/>
              <a:t>slide with image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How to place a new image in title option 1</a:t>
            </a:r>
            <a:endParaRPr lang="en-US" sz="2800" dirty="0"/>
          </a:p>
        </p:txBody>
      </p:sp>
      <p:sp>
        <p:nvSpPr>
          <p:cNvPr id="5" name="Content Placeholder 4"/>
          <p:cNvSpPr>
            <a:spLocks noGrp="1"/>
          </p:cNvSpPr>
          <p:nvPr>
            <p:ph idx="1"/>
          </p:nvPr>
        </p:nvSpPr>
        <p:spPr/>
        <p:txBody>
          <a:bodyPr>
            <a:normAutofit fontScale="77500" lnSpcReduction="20000"/>
          </a:bodyPr>
          <a:lstStyle/>
          <a:p>
            <a:r>
              <a:rPr lang="en-US" dirty="0" smtClean="0"/>
              <a:t>This template includes a placeholder image for the option of a title slide with an image (see preceding slide).</a:t>
            </a:r>
          </a:p>
          <a:p>
            <a:endParaRPr lang="en-US" dirty="0" smtClean="0"/>
          </a:p>
          <a:p>
            <a:r>
              <a:rPr lang="en-US" dirty="0" smtClean="0"/>
              <a:t>To replace the image with one of your own, go to the Slide Master view and find the title slide with the image. </a:t>
            </a:r>
          </a:p>
          <a:p>
            <a:endParaRPr lang="en-US" dirty="0" smtClean="0"/>
          </a:p>
          <a:p>
            <a:r>
              <a:rPr lang="en-US" dirty="0" smtClean="0"/>
              <a:t>Click on the temporary image and delete it, then paste in your image.</a:t>
            </a:r>
          </a:p>
          <a:p>
            <a:endParaRPr lang="en-US" dirty="0" smtClean="0"/>
          </a:p>
          <a:p>
            <a:r>
              <a:rPr lang="en-US" dirty="0" smtClean="0"/>
              <a:t>Size your image appropriately to fit the slide. Click the “send to back” button to allow type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524000"/>
            <a:ext cx="7772400" cy="1470025"/>
          </a:xfrm>
        </p:spPr>
        <p:txBody>
          <a:bodyPr/>
          <a:lstStyle/>
          <a:p>
            <a:r>
              <a:rPr lang="en-US" dirty="0" smtClean="0"/>
              <a:t>Title option 2</a:t>
            </a:r>
            <a:endParaRPr lang="en-US" dirty="0"/>
          </a:p>
        </p:txBody>
      </p:sp>
      <p:sp>
        <p:nvSpPr>
          <p:cNvPr id="5" name="Subtitle 4"/>
          <p:cNvSpPr>
            <a:spLocks noGrp="1"/>
          </p:cNvSpPr>
          <p:nvPr>
            <p:ph type="subTitle" idx="1"/>
          </p:nvPr>
        </p:nvSpPr>
        <p:spPr>
          <a:xfrm>
            <a:off x="685800" y="3279775"/>
            <a:ext cx="7162800" cy="1752600"/>
          </a:xfrm>
        </p:spPr>
        <p:txBody>
          <a:bodyPr/>
          <a:lstStyle/>
          <a:p>
            <a:r>
              <a:rPr lang="en-US" dirty="0" smtClean="0"/>
              <a:t>Title and closing slide without image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a:t>
            </a:r>
            <a:endParaRPr lang="en-US" dirty="0"/>
          </a:p>
        </p:txBody>
      </p:sp>
      <p:sp>
        <p:nvSpPr>
          <p:cNvPr id="5" name="Content Placeholder 4"/>
          <p:cNvSpPr>
            <a:spLocks noGrp="1"/>
          </p:cNvSpPr>
          <p:nvPr>
            <p:ph idx="1"/>
          </p:nvPr>
        </p:nvSpPr>
        <p:spPr/>
        <p:txBody>
          <a:bodyPr/>
          <a:lstStyle/>
          <a:p>
            <a:r>
              <a:rPr lang="en-US" dirty="0" smtClean="0"/>
              <a:t>Bulleted copy goes here.</a:t>
            </a:r>
          </a:p>
          <a:p>
            <a:r>
              <a:rPr lang="en-US" dirty="0" smtClean="0"/>
              <a:t>No logo identities will appear, as shown.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3B</Template>
  <TotalTime>0</TotalTime>
  <Words>523</Words>
  <Application>Microsoft Macintosh PowerPoint</Application>
  <PresentationFormat>On-screen Show (4:3)</PresentationFormat>
  <Paragraphs>49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Unicode MS</vt:lpstr>
      <vt:lpstr>Wingdings</vt:lpstr>
      <vt:lpstr>Office Theme</vt:lpstr>
      <vt:lpstr>ECE Presentation Template 3B</vt:lpstr>
      <vt:lpstr>ECE Template #3B - Recommended Use</vt:lpstr>
      <vt:lpstr>How to add your (1) presentation topic or Research Group name and (2) Research Group logo to a title slide</vt:lpstr>
      <vt:lpstr>Title option 1</vt:lpstr>
      <vt:lpstr>How to place a new image in title option 1</vt:lpstr>
      <vt:lpstr>Title option 2</vt:lpstr>
      <vt:lpstr>Title and content layout</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3B</dc:title>
  <dc:creator>Microsoft Office User</dc:creator>
  <cp:lastModifiedBy>Microsoft Office User</cp:lastModifiedBy>
  <cp:revision>1</cp:revision>
  <dcterms:created xsi:type="dcterms:W3CDTF">2017-02-14T21:21:58Z</dcterms:created>
  <dcterms:modified xsi:type="dcterms:W3CDTF">2017-02-14T21:22:13Z</dcterms:modified>
</cp:coreProperties>
</file>