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3" r:id="rId2"/>
    <p:sldId id="257" r:id="rId3"/>
    <p:sldId id="258" r:id="rId4"/>
    <p:sldId id="259" r:id="rId5"/>
    <p:sldId id="260" r:id="rId6"/>
    <p:sldId id="261" r:id="rId7"/>
    <p:sldId id="262"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1"/>
    <p:restoredTop sz="94674"/>
  </p:normalViewPr>
  <p:slideViewPr>
    <p:cSldViewPr>
      <p:cViewPr varScale="1">
        <p:scale>
          <a:sx n="119" d="100"/>
          <a:sy n="119" d="100"/>
        </p:scale>
        <p:origin x="1888" y="19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theme" Target="theme/theme1.xml"/><Relationship Id="rId12"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presProps" Target="presProps.xml"/><Relationship Id="rId1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jpe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11" name="Picture 10" descr="ECE_photo.jpg"/>
          <p:cNvPicPr>
            <a:picLocks noChangeAspect="1"/>
          </p:cNvPicPr>
          <p:nvPr userDrawn="1"/>
        </p:nvPicPr>
        <p:blipFill>
          <a:blip r:embed="rId2" cstate="print"/>
          <a:srcRect t="14222"/>
          <a:stretch>
            <a:fillRect/>
          </a:stretch>
        </p:blipFill>
        <p:spPr bwMode="auto">
          <a:xfrm>
            <a:off x="0" y="-91418"/>
            <a:ext cx="9144000" cy="6187418"/>
          </a:xfrm>
          <a:prstGeom prst="rect">
            <a:avLst/>
          </a:prstGeom>
          <a:noFill/>
          <a:ln w="9525">
            <a:noFill/>
            <a:miter lim="800000"/>
            <a:headEnd/>
            <a:tailEnd/>
          </a:ln>
        </p:spPr>
      </p:pic>
      <p:sp>
        <p:nvSpPr>
          <p:cNvPr id="2" name="Title 1"/>
          <p:cNvSpPr>
            <a:spLocks noGrp="1"/>
          </p:cNvSpPr>
          <p:nvPr>
            <p:ph type="ctrTitle"/>
          </p:nvPr>
        </p:nvSpPr>
        <p:spPr>
          <a:xfrm>
            <a:off x="685800" y="2130425"/>
            <a:ext cx="7772400" cy="1470025"/>
          </a:xfrm>
        </p:spPr>
        <p:txBody>
          <a:bodyPr/>
          <a:lstStyle>
            <a:lvl1pPr>
              <a:defRPr>
                <a:solidFill>
                  <a:schemeClr val="bg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685800" y="3886200"/>
            <a:ext cx="6400800" cy="1752600"/>
          </a:xfrm>
        </p:spPr>
        <p:txBody>
          <a:bodyPr/>
          <a:lstStyle>
            <a:lvl1pPr marL="0" indent="0" algn="l">
              <a:buNone/>
              <a:defRPr>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1604794A-8AB6-459F-8A72-8420933FC437}" type="datetimeFigureOut">
              <a:rPr lang="en-US" smtClean="0"/>
              <a:pPr/>
              <a:t>2/14/17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80087E-69A1-4933-9096-19F5513B14E0}"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1_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604794A-8AB6-459F-8A72-8420933FC437}" type="datetimeFigureOut">
              <a:rPr lang="en-US" smtClean="0"/>
              <a:pPr/>
              <a:t>2/14/17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080087E-69A1-4933-9096-19F5513B14E0}"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1_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604794A-8AB6-459F-8A72-8420933FC437}" type="datetimeFigureOut">
              <a:rPr lang="en-US" smtClean="0"/>
              <a:pPr/>
              <a:t>2/14/17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80087E-69A1-4933-9096-19F5513B14E0}"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1_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604794A-8AB6-459F-8A72-8420933FC437}" type="datetimeFigureOut">
              <a:rPr lang="en-US" smtClean="0"/>
              <a:pPr/>
              <a:t>2/14/17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80087E-69A1-4933-9096-19F5513B14E0}"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3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lvl1pPr>
              <a:defRPr>
                <a:solidFill>
                  <a:schemeClr val="tx2">
                    <a:lumMod val="75000"/>
                  </a:schemeClr>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685800" y="3886200"/>
            <a:ext cx="6400800" cy="1752600"/>
          </a:xfrm>
        </p:spPr>
        <p:txBody>
          <a:bodyPr/>
          <a:lstStyle>
            <a:lvl1pPr marL="0" indent="0" algn="l">
              <a:buNone/>
              <a:defRPr>
                <a:solidFill>
                  <a:schemeClr val="bg1">
                    <a:lumMod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1604794A-8AB6-459F-8A72-8420933FC437}" type="datetimeFigureOut">
              <a:rPr lang="en-US" smtClean="0"/>
              <a:pPr/>
              <a:t>2/14/17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80087E-69A1-4933-9096-19F5513B14E0}"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lumMod val="75000"/>
                  </a:schemeClr>
                </a:solidFill>
              </a:defRPr>
            </a:lvl1pPr>
          </a:lstStyle>
          <a:p>
            <a:r>
              <a:rPr lang="en-US" smtClean="0"/>
              <a:t>Click to edit Master title style</a:t>
            </a:r>
            <a:endParaRPr lang="en-US" dirty="0"/>
          </a:p>
        </p:txBody>
      </p:sp>
      <p:sp>
        <p:nvSpPr>
          <p:cNvPr id="3" name="Content Placeholder 2"/>
          <p:cNvSpPr>
            <a:spLocks noGrp="1"/>
          </p:cNvSpPr>
          <p:nvPr>
            <p:ph idx="1"/>
          </p:nvPr>
        </p:nvSpPr>
        <p:spPr/>
        <p:txBody>
          <a:bodyPr/>
          <a:lstStyle>
            <a:lvl1pPr>
              <a:defRPr>
                <a:solidFill>
                  <a:schemeClr val="bg1">
                    <a:lumMod val="50000"/>
                  </a:schemeClr>
                </a:solidFill>
              </a:defRPr>
            </a:lvl1pPr>
            <a:lvl2pPr>
              <a:defRPr>
                <a:solidFill>
                  <a:schemeClr val="bg1">
                    <a:lumMod val="50000"/>
                  </a:schemeClr>
                </a:solidFill>
              </a:defRPr>
            </a:lvl2pPr>
            <a:lvl3pPr>
              <a:defRPr>
                <a:solidFill>
                  <a:schemeClr val="bg1">
                    <a:lumMod val="50000"/>
                  </a:schemeClr>
                </a:solidFill>
              </a:defRPr>
            </a:lvl3pPr>
            <a:lvl4pPr>
              <a:defRPr>
                <a:solidFill>
                  <a:schemeClr val="bg1">
                    <a:lumMod val="50000"/>
                  </a:schemeClr>
                </a:solidFill>
              </a:defRPr>
            </a:lvl4pPr>
            <a:lvl5pPr>
              <a:defRPr>
                <a:solidFill>
                  <a:schemeClr val="bg1">
                    <a:lumMod val="50000"/>
                  </a:schemeClr>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604794A-8AB6-459F-8A72-8420933FC437}" type="datetimeFigureOut">
              <a:rPr lang="en-US" smtClean="0"/>
              <a:pPr/>
              <a:t>2/14/17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80087E-69A1-4933-9096-19F5513B14E0}"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1_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normAutofit/>
          </a:bodyPr>
          <a:lstStyle>
            <a:lvl1pPr algn="l">
              <a:defRPr sz="36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bg1">
                    <a:lumMod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604794A-8AB6-459F-8A72-8420933FC437}" type="datetimeFigureOut">
              <a:rPr lang="en-US" smtClean="0"/>
              <a:pPr/>
              <a:t>2/14/17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80087E-69A1-4933-9096-19F5513B14E0}"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1_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457200" y="1600201"/>
            <a:ext cx="4038600" cy="4114800"/>
          </a:xfrm>
        </p:spPr>
        <p:txBody>
          <a:bodyPr/>
          <a:lstStyle>
            <a:lvl1pPr>
              <a:defRPr sz="2800">
                <a:solidFill>
                  <a:schemeClr val="bg1">
                    <a:lumMod val="50000"/>
                  </a:schemeClr>
                </a:solidFill>
              </a:defRPr>
            </a:lvl1pPr>
            <a:lvl2pPr>
              <a:defRPr sz="2400">
                <a:solidFill>
                  <a:schemeClr val="bg1">
                    <a:lumMod val="50000"/>
                  </a:schemeClr>
                </a:solidFill>
              </a:defRPr>
            </a:lvl2pPr>
            <a:lvl3pPr>
              <a:defRPr sz="2000">
                <a:solidFill>
                  <a:schemeClr val="bg1">
                    <a:lumMod val="50000"/>
                  </a:schemeClr>
                </a:solidFill>
              </a:defRPr>
            </a:lvl3pPr>
            <a:lvl4pPr>
              <a:defRPr sz="1800">
                <a:solidFill>
                  <a:schemeClr val="bg1">
                    <a:lumMod val="50000"/>
                  </a:schemeClr>
                </a:solidFill>
              </a:defRPr>
            </a:lvl4pPr>
            <a:lvl5pPr>
              <a:defRPr sz="1800">
                <a:solidFill>
                  <a:schemeClr val="bg1">
                    <a:lumMod val="50000"/>
                  </a:schemeClr>
                </a:solidFill>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600201"/>
            <a:ext cx="4038600" cy="4114800"/>
          </a:xfrm>
        </p:spPr>
        <p:txBody>
          <a:bodyPr/>
          <a:lstStyle>
            <a:lvl1pPr>
              <a:defRPr sz="2800">
                <a:solidFill>
                  <a:schemeClr val="bg1">
                    <a:lumMod val="50000"/>
                  </a:schemeClr>
                </a:solidFill>
              </a:defRPr>
            </a:lvl1pPr>
            <a:lvl2pPr>
              <a:defRPr sz="2400">
                <a:solidFill>
                  <a:schemeClr val="bg1">
                    <a:lumMod val="50000"/>
                  </a:schemeClr>
                </a:solidFill>
              </a:defRPr>
            </a:lvl2pPr>
            <a:lvl3pPr>
              <a:defRPr sz="2000">
                <a:solidFill>
                  <a:schemeClr val="bg1">
                    <a:lumMod val="50000"/>
                  </a:schemeClr>
                </a:solidFill>
              </a:defRPr>
            </a:lvl3pPr>
            <a:lvl4pPr>
              <a:defRPr sz="1800">
                <a:solidFill>
                  <a:schemeClr val="bg1">
                    <a:lumMod val="50000"/>
                  </a:schemeClr>
                </a:solidFill>
              </a:defRPr>
            </a:lvl4pPr>
            <a:lvl5pPr>
              <a:defRPr sz="1800">
                <a:solidFill>
                  <a:schemeClr val="bg1">
                    <a:lumMod val="50000"/>
                  </a:schemeClr>
                </a:solidFill>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1604794A-8AB6-459F-8A72-8420933FC437}" type="datetimeFigureOut">
              <a:rPr lang="en-US" smtClean="0"/>
              <a:pPr/>
              <a:t>2/14/17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080087E-69A1-4933-9096-19F5513B14E0}"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1_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solidFill>
                  <a:schemeClr val="bg1">
                    <a:lumMod val="5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540125"/>
          </a:xfrm>
        </p:spPr>
        <p:txBody>
          <a:bodyPr/>
          <a:lstStyle>
            <a:lvl1pPr>
              <a:defRPr sz="2400">
                <a:solidFill>
                  <a:schemeClr val="bg1">
                    <a:lumMod val="50000"/>
                  </a:schemeClr>
                </a:solidFill>
              </a:defRPr>
            </a:lvl1pPr>
            <a:lvl2pPr>
              <a:defRPr sz="2000">
                <a:solidFill>
                  <a:schemeClr val="bg1">
                    <a:lumMod val="50000"/>
                  </a:schemeClr>
                </a:solidFill>
              </a:defRPr>
            </a:lvl2pPr>
            <a:lvl3pPr>
              <a:defRPr sz="1800">
                <a:solidFill>
                  <a:schemeClr val="bg1">
                    <a:lumMod val="50000"/>
                  </a:schemeClr>
                </a:solidFill>
              </a:defRPr>
            </a:lvl3pPr>
            <a:lvl4pPr>
              <a:defRPr sz="1600">
                <a:solidFill>
                  <a:schemeClr val="bg1">
                    <a:lumMod val="50000"/>
                  </a:schemeClr>
                </a:solidFill>
              </a:defRPr>
            </a:lvl4pPr>
            <a:lvl5pPr>
              <a:defRPr sz="1600">
                <a:solidFill>
                  <a:schemeClr val="bg1">
                    <a:lumMod val="50000"/>
                  </a:schemeClr>
                </a:solidFill>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solidFill>
                  <a:schemeClr val="bg1">
                    <a:lumMod val="5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540125"/>
          </a:xfrm>
        </p:spPr>
        <p:txBody>
          <a:bodyPr/>
          <a:lstStyle>
            <a:lvl1pPr>
              <a:defRPr sz="2400">
                <a:solidFill>
                  <a:schemeClr val="bg1">
                    <a:lumMod val="50000"/>
                  </a:schemeClr>
                </a:solidFill>
              </a:defRPr>
            </a:lvl1pPr>
            <a:lvl2pPr>
              <a:defRPr sz="2000">
                <a:solidFill>
                  <a:schemeClr val="bg1">
                    <a:lumMod val="50000"/>
                  </a:schemeClr>
                </a:solidFill>
              </a:defRPr>
            </a:lvl2pPr>
            <a:lvl3pPr>
              <a:defRPr sz="1800">
                <a:solidFill>
                  <a:schemeClr val="bg1">
                    <a:lumMod val="50000"/>
                  </a:schemeClr>
                </a:solidFill>
              </a:defRPr>
            </a:lvl3pPr>
            <a:lvl4pPr>
              <a:defRPr sz="1600">
                <a:solidFill>
                  <a:schemeClr val="bg1">
                    <a:lumMod val="50000"/>
                  </a:schemeClr>
                </a:solidFill>
              </a:defRPr>
            </a:lvl4pPr>
            <a:lvl5pPr>
              <a:defRPr sz="1600">
                <a:solidFill>
                  <a:schemeClr val="bg1">
                    <a:lumMod val="50000"/>
                  </a:schemeClr>
                </a:solidFill>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604794A-8AB6-459F-8A72-8420933FC437}" type="datetimeFigureOut">
              <a:rPr lang="en-US" smtClean="0"/>
              <a:pPr/>
              <a:t>2/14/17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080087E-69A1-4933-9096-19F5513B14E0}"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lumMod val="75000"/>
                  </a:schemeClr>
                </a:solidFill>
              </a:defRPr>
            </a:lvl1p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1604794A-8AB6-459F-8A72-8420933FC437}" type="datetimeFigureOut">
              <a:rPr lang="en-US" smtClean="0"/>
              <a:pPr/>
              <a:t>2/14/17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080087E-69A1-4933-9096-19F5513B14E0}"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604794A-8AB6-459F-8A72-8420933FC437}" type="datetimeFigureOut">
              <a:rPr lang="en-US" smtClean="0"/>
              <a:pPr/>
              <a:t>2/14/17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080087E-69A1-4933-9096-19F5513B14E0}"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1_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1"/>
            <a:ext cx="5111750" cy="544195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1"/>
            <a:ext cx="3008313" cy="42799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604794A-8AB6-459F-8A72-8420933FC437}" type="datetimeFigureOut">
              <a:rPr lang="en-US" smtClean="0"/>
              <a:pPr/>
              <a:t>2/14/17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080087E-69A1-4933-9096-19F5513B14E0}"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4" Type="http://schemas.openxmlformats.org/officeDocument/2006/relationships/image" Target="../media/image1.jpe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1"/>
            <a:ext cx="82296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62000" y="6569075"/>
            <a:ext cx="2133600" cy="365125"/>
          </a:xfrm>
          <a:prstGeom prst="rect">
            <a:avLst/>
          </a:prstGeom>
        </p:spPr>
        <p:txBody>
          <a:bodyPr vert="horz" lIns="91440" tIns="45720" rIns="91440" bIns="45720" rtlCol="0" anchor="ctr"/>
          <a:lstStyle>
            <a:lvl1pPr algn="l">
              <a:defRPr sz="1200">
                <a:solidFill>
                  <a:schemeClr val="bg1">
                    <a:lumMod val="85000"/>
                  </a:schemeClr>
                </a:solidFill>
              </a:defRPr>
            </a:lvl1pPr>
          </a:lstStyle>
          <a:p>
            <a:fld id="{1604794A-8AB6-459F-8A72-8420933FC437}" type="datetimeFigureOut">
              <a:rPr lang="en-US" smtClean="0"/>
              <a:pPr/>
              <a:t>2/14/17</a:t>
            </a:fld>
            <a:endParaRPr lang="en-US"/>
          </a:p>
        </p:txBody>
      </p:sp>
      <p:sp>
        <p:nvSpPr>
          <p:cNvPr id="5" name="Footer Placeholder 4"/>
          <p:cNvSpPr>
            <a:spLocks noGrp="1"/>
          </p:cNvSpPr>
          <p:nvPr>
            <p:ph type="ftr" sz="quarter" idx="3"/>
          </p:nvPr>
        </p:nvSpPr>
        <p:spPr>
          <a:xfrm>
            <a:off x="3124200" y="6569075"/>
            <a:ext cx="2895600" cy="365125"/>
          </a:xfrm>
          <a:prstGeom prst="rect">
            <a:avLst/>
          </a:prstGeom>
        </p:spPr>
        <p:txBody>
          <a:bodyPr vert="horz" lIns="91440" tIns="45720" rIns="91440" bIns="45720" rtlCol="0" anchor="ctr"/>
          <a:lstStyle>
            <a:lvl1pPr algn="ctr">
              <a:defRPr sz="1200">
                <a:solidFill>
                  <a:schemeClr val="bg1">
                    <a:lumMod val="85000"/>
                  </a:schemeClr>
                </a:solidFill>
              </a:defRPr>
            </a:lvl1pPr>
          </a:lstStyle>
          <a:p>
            <a:endParaRPr lang="en-US" dirty="0"/>
          </a:p>
        </p:txBody>
      </p:sp>
      <p:sp>
        <p:nvSpPr>
          <p:cNvPr id="6" name="Slide Number Placeholder 5"/>
          <p:cNvSpPr>
            <a:spLocks noGrp="1"/>
          </p:cNvSpPr>
          <p:nvPr>
            <p:ph type="sldNum" sz="quarter" idx="4"/>
          </p:nvPr>
        </p:nvSpPr>
        <p:spPr>
          <a:xfrm>
            <a:off x="6781800" y="6569075"/>
            <a:ext cx="2133600" cy="365125"/>
          </a:xfrm>
          <a:prstGeom prst="rect">
            <a:avLst/>
          </a:prstGeom>
        </p:spPr>
        <p:txBody>
          <a:bodyPr vert="horz" lIns="91440" tIns="45720" rIns="91440" bIns="45720" rtlCol="0" anchor="ctr"/>
          <a:lstStyle>
            <a:lvl1pPr algn="r">
              <a:defRPr sz="1200">
                <a:solidFill>
                  <a:schemeClr val="bg1">
                    <a:lumMod val="85000"/>
                  </a:schemeClr>
                </a:solidFill>
              </a:defRPr>
            </a:lvl1pPr>
          </a:lstStyle>
          <a:p>
            <a:fld id="{4080087E-69A1-4933-9096-19F5513B14E0}" type="slidenum">
              <a:rPr lang="en-US" smtClean="0"/>
              <a:pPr/>
              <a:t>‹#›</a:t>
            </a:fld>
            <a:endParaRPr lang="en-US"/>
          </a:p>
        </p:txBody>
      </p:sp>
      <p:pic>
        <p:nvPicPr>
          <p:cNvPr id="11" name="Content Placeholder 3" descr="ecerevpptresearchgroup_slatejuly26.jpg"/>
          <p:cNvPicPr>
            <a:picLocks noChangeAspect="1"/>
          </p:cNvPicPr>
          <p:nvPr userDrawn="1"/>
        </p:nvPicPr>
        <p:blipFill>
          <a:blip r:embed="rId14" cstate="print"/>
          <a:srcRect t="18251" b="10266"/>
          <a:stretch>
            <a:fillRect/>
          </a:stretch>
        </p:blipFill>
        <p:spPr bwMode="auto">
          <a:xfrm>
            <a:off x="0" y="6045268"/>
            <a:ext cx="9199563" cy="812732"/>
          </a:xfrm>
          <a:prstGeom prst="rect">
            <a:avLst/>
          </a:prstGeom>
          <a:noFill/>
          <a:ln w="9525">
            <a:noFill/>
            <a:miter lim="800000"/>
            <a:headEnd/>
            <a:tailEnd/>
          </a:ln>
        </p:spPr>
      </p:pic>
      <p:sp>
        <p:nvSpPr>
          <p:cNvPr id="12" name="TextBox 11"/>
          <p:cNvSpPr txBox="1"/>
          <p:nvPr userDrawn="1"/>
        </p:nvSpPr>
        <p:spPr>
          <a:xfrm>
            <a:off x="7467883" y="6131556"/>
            <a:ext cx="2142671" cy="646331"/>
          </a:xfrm>
          <a:prstGeom prst="rect">
            <a:avLst/>
          </a:prstGeom>
          <a:noFill/>
        </p:spPr>
        <p:txBody>
          <a:bodyPr wrap="square" rtlCol="0">
            <a:spAutoFit/>
          </a:bodyPr>
          <a:lstStyle/>
          <a:p>
            <a:r>
              <a:rPr lang="en-US" sz="1200" dirty="0" smtClean="0">
                <a:solidFill>
                  <a:schemeClr val="bg1"/>
                </a:solidFill>
                <a:latin typeface="Arial Unicode MS" pitchFamily="34" charset="-128"/>
                <a:ea typeface="Arial Unicode MS" pitchFamily="34" charset="-128"/>
                <a:cs typeface="Arial Unicode MS" pitchFamily="34" charset="-128"/>
              </a:rPr>
              <a:t>Type Topic or </a:t>
            </a:r>
            <a:br>
              <a:rPr lang="en-US" sz="1200" dirty="0" smtClean="0">
                <a:solidFill>
                  <a:schemeClr val="bg1"/>
                </a:solidFill>
                <a:latin typeface="Arial Unicode MS" pitchFamily="34" charset="-128"/>
                <a:ea typeface="Arial Unicode MS" pitchFamily="34" charset="-128"/>
                <a:cs typeface="Arial Unicode MS" pitchFamily="34" charset="-128"/>
              </a:rPr>
            </a:br>
            <a:r>
              <a:rPr lang="en-US" sz="1200" dirty="0" smtClean="0">
                <a:solidFill>
                  <a:schemeClr val="bg1"/>
                </a:solidFill>
                <a:latin typeface="Arial Unicode MS" pitchFamily="34" charset="-128"/>
                <a:ea typeface="Arial Unicode MS" pitchFamily="34" charset="-128"/>
                <a:cs typeface="Arial Unicode MS" pitchFamily="34" charset="-128"/>
              </a:rPr>
              <a:t>Research Group</a:t>
            </a:r>
            <a:r>
              <a:rPr lang="en-US" sz="1200" baseline="0" dirty="0" smtClean="0">
                <a:solidFill>
                  <a:schemeClr val="bg1"/>
                </a:solidFill>
                <a:latin typeface="Arial Unicode MS" pitchFamily="34" charset="-128"/>
                <a:ea typeface="Arial Unicode MS" pitchFamily="34" charset="-128"/>
                <a:cs typeface="Arial Unicode MS" pitchFamily="34" charset="-128"/>
              </a:rPr>
              <a:t> </a:t>
            </a:r>
          </a:p>
          <a:p>
            <a:r>
              <a:rPr lang="en-US" sz="1200" baseline="0" dirty="0" smtClean="0">
                <a:solidFill>
                  <a:schemeClr val="bg1"/>
                </a:solidFill>
                <a:latin typeface="Arial Unicode MS" pitchFamily="34" charset="-128"/>
                <a:ea typeface="Arial Unicode MS" pitchFamily="34" charset="-128"/>
                <a:cs typeface="Arial Unicode MS" pitchFamily="34" charset="-128"/>
              </a:rPr>
              <a:t>Name Here</a:t>
            </a:r>
            <a:endParaRPr lang="en-US" sz="1200" dirty="0">
              <a:solidFill>
                <a:schemeClr val="bg1"/>
              </a:solidFill>
              <a:latin typeface="Arial Unicode MS" pitchFamily="34" charset="-128"/>
              <a:ea typeface="Arial Unicode MS" pitchFamily="34" charset="-128"/>
              <a:cs typeface="Arial Unicode MS" pitchFamily="34" charset="-128"/>
            </a:endParaRPr>
          </a:p>
        </p:txBody>
      </p:sp>
    </p:spTree>
  </p:cSld>
  <p:clrMap bg1="lt1" tx1="dk1" bg2="lt2" tx2="dk2" accent1="accent1" accent2="accent2" accent3="accent3" accent4="accent4" accent5="accent5" accent6="accent6" hlink="hlink" folHlink="folHlink"/>
  <p:sldLayoutIdLst>
    <p:sldLayoutId id="2147483649" r:id="rId1"/>
    <p:sldLayoutId id="2147483671" r:id="rId2"/>
    <p:sldLayoutId id="2147483661" r:id="rId3"/>
    <p:sldLayoutId id="2147483662" r:id="rId4"/>
    <p:sldLayoutId id="2147483663" r:id="rId5"/>
    <p:sldLayoutId id="2147483664" r:id="rId6"/>
    <p:sldLayoutId id="2147483654" r:id="rId7"/>
    <p:sldLayoutId id="2147483655" r:id="rId8"/>
    <p:sldLayoutId id="2147483666" r:id="rId9"/>
    <p:sldLayoutId id="2147483667" r:id="rId10"/>
    <p:sldLayoutId id="2147483668" r:id="rId11"/>
    <p:sldLayoutId id="2147483669" r:id="rId12"/>
  </p:sldLayoutIdLst>
  <p:txStyles>
    <p:titleStyle>
      <a:lvl1pPr algn="l" defTabSz="914400" rtl="0" eaLnBrk="1" latinLnBrk="0" hangingPunct="1">
        <a:spcBef>
          <a:spcPct val="0"/>
        </a:spcBef>
        <a:buNone/>
        <a:defRPr sz="3600" kern="1200">
          <a:solidFill>
            <a:schemeClr val="tx2">
              <a:lumMod val="75000"/>
            </a:schemeClr>
          </a:solidFill>
          <a:latin typeface="+mj-lt"/>
          <a:ea typeface="+mj-ea"/>
          <a:cs typeface="+mj-cs"/>
        </a:defRPr>
      </a:lvl1pPr>
    </p:titleStyle>
    <p:bodyStyle>
      <a:lvl1pPr marL="342900" indent="-342900" algn="l" defTabSz="914400" rtl="0" eaLnBrk="1" latinLnBrk="0" hangingPunct="1">
        <a:spcBef>
          <a:spcPct val="20000"/>
        </a:spcBef>
        <a:buFont typeface="Wingdings" pitchFamily="2" charset="2"/>
        <a:buChar char="§"/>
        <a:defRPr sz="2800" b="0" kern="1200">
          <a:solidFill>
            <a:schemeClr val="bg1">
              <a:lumMod val="50000"/>
            </a:schemeClr>
          </a:solidFill>
          <a:latin typeface="+mn-lt"/>
          <a:ea typeface="+mn-ea"/>
          <a:cs typeface="+mn-cs"/>
        </a:defRPr>
      </a:lvl1pPr>
      <a:lvl2pPr marL="742950" indent="-285750" algn="l" defTabSz="914400" rtl="0" eaLnBrk="1" latinLnBrk="0" hangingPunct="1">
        <a:spcBef>
          <a:spcPct val="20000"/>
        </a:spcBef>
        <a:buFont typeface="Wingdings" pitchFamily="2" charset="2"/>
        <a:buChar char="§"/>
        <a:defRPr sz="2000" kern="1200">
          <a:solidFill>
            <a:schemeClr val="bg1">
              <a:lumMod val="50000"/>
            </a:schemeClr>
          </a:solidFill>
          <a:latin typeface="+mn-lt"/>
          <a:ea typeface="+mn-ea"/>
          <a:cs typeface="+mn-cs"/>
        </a:defRPr>
      </a:lvl2pPr>
      <a:lvl3pPr marL="1143000" indent="-228600" algn="l" defTabSz="914400" rtl="0" eaLnBrk="1" latinLnBrk="0" hangingPunct="1">
        <a:spcBef>
          <a:spcPct val="20000"/>
        </a:spcBef>
        <a:buFont typeface="Wingdings" pitchFamily="2" charset="2"/>
        <a:buChar char="§"/>
        <a:defRPr sz="2000" kern="1200">
          <a:solidFill>
            <a:schemeClr val="bg1">
              <a:lumMod val="50000"/>
            </a:schemeClr>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bg1">
              <a:lumMod val="50000"/>
            </a:schemeClr>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bg1">
              <a:lumMod val="50000"/>
            </a:schemeClr>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smtClean="0"/>
              <a:t>ECE Presentation Template 4A</a:t>
            </a:r>
            <a:endParaRPr lang="en-US" dirty="0"/>
          </a:p>
        </p:txBody>
      </p:sp>
      <p:sp>
        <p:nvSpPr>
          <p:cNvPr id="5" name="Subtitle 4"/>
          <p:cNvSpPr>
            <a:spLocks noGrp="1"/>
          </p:cNvSpPr>
          <p:nvPr>
            <p:ph type="subTitle" idx="1"/>
          </p:nvPr>
        </p:nvSpPr>
        <p:spPr/>
        <p:txBody>
          <a:bodyPr/>
          <a:lstStyle/>
          <a:p>
            <a:r>
              <a:rPr lang="en-US" dirty="0" smtClean="0"/>
              <a:t>Presentation topic or Research Group is featured in blue-grey footer bar throughout the presentation</a:t>
            </a:r>
            <a:endParaRPr lang="en-US" dirty="0"/>
          </a:p>
        </p:txBody>
      </p:sp>
      <p:pic>
        <p:nvPicPr>
          <p:cNvPr id="8" name="Content Placeholder 3" descr="ecerevpptresearchgroup_slatejuly26.jpg"/>
          <p:cNvPicPr>
            <a:picLocks noChangeAspect="1"/>
          </p:cNvPicPr>
          <p:nvPr/>
        </p:nvPicPr>
        <p:blipFill>
          <a:blip r:embed="rId2" cstate="print"/>
          <a:srcRect t="18251" b="10266"/>
          <a:stretch>
            <a:fillRect/>
          </a:stretch>
        </p:blipFill>
        <p:spPr bwMode="auto">
          <a:xfrm>
            <a:off x="0" y="6045268"/>
            <a:ext cx="9199563" cy="812732"/>
          </a:xfrm>
          <a:prstGeom prst="rect">
            <a:avLst/>
          </a:prstGeom>
          <a:noFill/>
          <a:ln w="9525">
            <a:noFill/>
            <a:miter lim="800000"/>
            <a:headEnd/>
            <a:tailEnd/>
          </a:ln>
        </p:spPr>
      </p:pic>
      <p:sp>
        <p:nvSpPr>
          <p:cNvPr id="9" name="TextBox 8"/>
          <p:cNvSpPr txBox="1"/>
          <p:nvPr/>
        </p:nvSpPr>
        <p:spPr>
          <a:xfrm>
            <a:off x="7467883" y="6131556"/>
            <a:ext cx="2142671" cy="646331"/>
          </a:xfrm>
          <a:prstGeom prst="rect">
            <a:avLst/>
          </a:prstGeom>
          <a:noFill/>
        </p:spPr>
        <p:txBody>
          <a:bodyPr wrap="square" rtlCol="0">
            <a:spAutoFit/>
          </a:bodyPr>
          <a:lstStyle/>
          <a:p>
            <a:r>
              <a:rPr lang="en-US" sz="1200" dirty="0" smtClean="0">
                <a:solidFill>
                  <a:schemeClr val="bg1"/>
                </a:solidFill>
                <a:latin typeface="Arial Unicode MS" pitchFamily="34" charset="-128"/>
                <a:ea typeface="Arial Unicode MS" pitchFamily="34" charset="-128"/>
                <a:cs typeface="Arial Unicode MS" pitchFamily="34" charset="-128"/>
              </a:rPr>
              <a:t>ECE</a:t>
            </a:r>
          </a:p>
          <a:p>
            <a:r>
              <a:rPr lang="en-US" sz="1200" dirty="0" smtClean="0">
                <a:solidFill>
                  <a:schemeClr val="bg1"/>
                </a:solidFill>
                <a:latin typeface="Arial Unicode MS" pitchFamily="34" charset="-128"/>
                <a:ea typeface="Arial Unicode MS" pitchFamily="34" charset="-128"/>
                <a:cs typeface="Arial Unicode MS" pitchFamily="34" charset="-128"/>
              </a:rPr>
              <a:t>Presentation</a:t>
            </a:r>
          </a:p>
          <a:p>
            <a:r>
              <a:rPr lang="en-US" sz="1200" smtClean="0">
                <a:solidFill>
                  <a:schemeClr val="bg1"/>
                </a:solidFill>
                <a:latin typeface="Arial Unicode MS" pitchFamily="34" charset="-128"/>
                <a:ea typeface="Arial Unicode MS" pitchFamily="34" charset="-128"/>
                <a:cs typeface="Arial Unicode MS" pitchFamily="34" charset="-128"/>
              </a:rPr>
              <a:t>Template 4A</a:t>
            </a:r>
            <a:endParaRPr lang="en-US" sz="1200" dirty="0">
              <a:solidFill>
                <a:schemeClr val="bg1"/>
              </a:solidFill>
              <a:latin typeface="Arial Unicode MS" pitchFamily="34" charset="-128"/>
              <a:ea typeface="Arial Unicode MS" pitchFamily="34" charset="-128"/>
              <a:cs typeface="Arial Unicode MS" pitchFamily="34" charset="-128"/>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normAutofit fontScale="90000"/>
          </a:bodyPr>
          <a:lstStyle/>
          <a:p>
            <a:r>
              <a:rPr lang="en-US" dirty="0" smtClean="0"/>
              <a:t>ECE Template #4A - Recommended Use</a:t>
            </a:r>
            <a:endParaRPr lang="en-US" dirty="0"/>
          </a:p>
        </p:txBody>
      </p:sp>
      <p:sp>
        <p:nvSpPr>
          <p:cNvPr id="9" name="Content Placeholder 8"/>
          <p:cNvSpPr>
            <a:spLocks noGrp="1"/>
          </p:cNvSpPr>
          <p:nvPr>
            <p:ph idx="1"/>
          </p:nvPr>
        </p:nvSpPr>
        <p:spPr/>
        <p:txBody>
          <a:bodyPr>
            <a:normAutofit fontScale="70000" lnSpcReduction="20000"/>
          </a:bodyPr>
          <a:lstStyle/>
          <a:p>
            <a:r>
              <a:rPr lang="en-US" dirty="0" smtClean="0"/>
              <a:t>This template is designed for presentations utilizing a footer bar in official UBC blue-grey.  The footer bar includes the UBC identity and closed ECE logo treatment allowing for the inclusion of a Research Group name or presentation topic.</a:t>
            </a:r>
          </a:p>
          <a:p>
            <a:pPr>
              <a:buNone/>
            </a:pPr>
            <a:endParaRPr lang="en-US" dirty="0" smtClean="0"/>
          </a:p>
          <a:p>
            <a:r>
              <a:rPr lang="en-US" dirty="0" smtClean="0"/>
              <a:t>The logos appear throughout the presentation. For a treatment with the logos in the title and closing slides only, see template 4C.</a:t>
            </a:r>
          </a:p>
          <a:p>
            <a:endParaRPr lang="en-US" dirty="0" smtClean="0"/>
          </a:p>
          <a:p>
            <a:r>
              <a:rPr lang="en-US" dirty="0" smtClean="0"/>
              <a:t>To use this template, click “save as” and create your new document.</a:t>
            </a:r>
          </a:p>
          <a:p>
            <a:endParaRPr lang="en-US" dirty="0" smtClean="0"/>
          </a:p>
          <a:p>
            <a:r>
              <a:rPr lang="en-US" dirty="0" smtClean="0"/>
              <a:t>All new slide types can be sourced from the Slide Master.  The slides that follow have been created to provide some guidelines on the style options available and instructions for use. You can re-purpose or delete them once you have saved them as your new presentation. </a:t>
            </a:r>
          </a:p>
          <a:p>
            <a:endParaRPr lang="en-US" dirty="0" smtClean="0"/>
          </a:p>
          <a:p>
            <a:endParaRPr lang="en-US" dirty="0" smtClean="0"/>
          </a:p>
          <a:p>
            <a:endParaRPr lang="en-US"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457200" y="274638"/>
            <a:ext cx="8382000" cy="1143000"/>
          </a:xfrm>
        </p:spPr>
        <p:txBody>
          <a:bodyPr>
            <a:normAutofit/>
          </a:bodyPr>
          <a:lstStyle/>
          <a:p>
            <a:r>
              <a:rPr lang="en-US" sz="2800" dirty="0" smtClean="0"/>
              <a:t>How to add your presentation topic or </a:t>
            </a:r>
            <a:br>
              <a:rPr lang="en-US" sz="2800" dirty="0" smtClean="0"/>
            </a:br>
            <a:r>
              <a:rPr lang="en-US" sz="2800" dirty="0" smtClean="0"/>
              <a:t>Research Group name</a:t>
            </a:r>
            <a:endParaRPr lang="en-US" sz="2800" dirty="0"/>
          </a:p>
        </p:txBody>
      </p:sp>
      <p:sp>
        <p:nvSpPr>
          <p:cNvPr id="9" name="Content Placeholder 8"/>
          <p:cNvSpPr>
            <a:spLocks noGrp="1"/>
          </p:cNvSpPr>
          <p:nvPr>
            <p:ph idx="1"/>
          </p:nvPr>
        </p:nvSpPr>
        <p:spPr/>
        <p:txBody>
          <a:bodyPr>
            <a:normAutofit/>
          </a:bodyPr>
          <a:lstStyle/>
          <a:p>
            <a:r>
              <a:rPr lang="en-US" sz="2400" dirty="0" smtClean="0"/>
              <a:t>Click on the Slide Master icon on the View tab.</a:t>
            </a:r>
          </a:p>
          <a:p>
            <a:endParaRPr lang="en-US" sz="2400" dirty="0" smtClean="0"/>
          </a:p>
          <a:p>
            <a:r>
              <a:rPr lang="en-US" sz="2400" dirty="0" smtClean="0"/>
              <a:t>Go the first slide. Click </a:t>
            </a:r>
            <a:r>
              <a:rPr lang="en-US" sz="2400" smtClean="0"/>
              <a:t>on the </a:t>
            </a:r>
            <a:r>
              <a:rPr lang="en-US" sz="2400" dirty="0" smtClean="0"/>
              <a:t>copy at the bottom reading “</a:t>
            </a:r>
            <a:r>
              <a:rPr lang="en-US" sz="2400" dirty="0" smtClean="0">
                <a:ea typeface="Arial Unicode MS" pitchFamily="34" charset="-128"/>
                <a:cs typeface="Arial Unicode MS" pitchFamily="34" charset="-128"/>
              </a:rPr>
              <a:t>Type Topic or Research Group Name Here” </a:t>
            </a:r>
          </a:p>
          <a:p>
            <a:endParaRPr lang="en-US" sz="2400" dirty="0" smtClean="0">
              <a:ea typeface="Arial Unicode MS" pitchFamily="34" charset="-128"/>
              <a:cs typeface="Arial Unicode MS" pitchFamily="34" charset="-128"/>
            </a:endParaRPr>
          </a:p>
          <a:p>
            <a:r>
              <a:rPr lang="en-US" sz="2400" dirty="0" smtClean="0"/>
              <a:t>Once selected, type in the name you want. This will universally apply the name to all slides. </a:t>
            </a:r>
          </a:p>
          <a:p>
            <a:pPr>
              <a:buNone/>
            </a:pPr>
            <a:endParaRPr lang="en-US" sz="2900" dirty="0" smtClean="0"/>
          </a:p>
          <a:p>
            <a:endParaRPr lang="en-US" sz="2900" dirty="0" smtClean="0"/>
          </a:p>
          <a:p>
            <a:endParaRPr lang="en-US" dirty="0" smtClean="0"/>
          </a:p>
          <a:p>
            <a:endParaRPr lang="en-US"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Title option 1</a:t>
            </a:r>
            <a:endParaRPr lang="en-US" dirty="0"/>
          </a:p>
        </p:txBody>
      </p:sp>
      <p:sp>
        <p:nvSpPr>
          <p:cNvPr id="3" name="Subtitle 2"/>
          <p:cNvSpPr>
            <a:spLocks noGrp="1"/>
          </p:cNvSpPr>
          <p:nvPr>
            <p:ph type="subTitle" idx="1"/>
          </p:nvPr>
        </p:nvSpPr>
        <p:spPr/>
        <p:txBody>
          <a:bodyPr>
            <a:normAutofit/>
          </a:bodyPr>
          <a:lstStyle/>
          <a:p>
            <a:r>
              <a:rPr lang="en-US" dirty="0" smtClean="0"/>
              <a:t>Title and closing </a:t>
            </a:r>
            <a:br>
              <a:rPr lang="en-US" dirty="0" smtClean="0"/>
            </a:br>
            <a:r>
              <a:rPr lang="en-US" dirty="0" smtClean="0"/>
              <a:t>slide with image</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sz="2800" dirty="0" smtClean="0"/>
              <a:t>How to place a new image in title option 1</a:t>
            </a:r>
            <a:endParaRPr lang="en-US" sz="2800" dirty="0"/>
          </a:p>
        </p:txBody>
      </p:sp>
      <p:sp>
        <p:nvSpPr>
          <p:cNvPr id="5" name="Content Placeholder 4"/>
          <p:cNvSpPr>
            <a:spLocks noGrp="1"/>
          </p:cNvSpPr>
          <p:nvPr>
            <p:ph idx="1"/>
          </p:nvPr>
        </p:nvSpPr>
        <p:spPr/>
        <p:txBody>
          <a:bodyPr>
            <a:normAutofit fontScale="70000" lnSpcReduction="20000"/>
          </a:bodyPr>
          <a:lstStyle/>
          <a:p>
            <a:r>
              <a:rPr lang="en-US" dirty="0" smtClean="0"/>
              <a:t>This template includes a placeholder image for the option of a title slide with an image (see preceding slide).</a:t>
            </a:r>
          </a:p>
          <a:p>
            <a:endParaRPr lang="en-US" dirty="0" smtClean="0"/>
          </a:p>
          <a:p>
            <a:r>
              <a:rPr lang="en-US" dirty="0" smtClean="0"/>
              <a:t>To replace the image with one of your own, go to the Slide Master view and find the title slide with the image. </a:t>
            </a:r>
          </a:p>
          <a:p>
            <a:endParaRPr lang="en-US" dirty="0" smtClean="0"/>
          </a:p>
          <a:p>
            <a:r>
              <a:rPr lang="en-US" dirty="0" smtClean="0"/>
              <a:t>Click on the temporary image and delete it, then paste in your image.</a:t>
            </a:r>
          </a:p>
          <a:p>
            <a:endParaRPr lang="en-US" dirty="0" smtClean="0"/>
          </a:p>
          <a:p>
            <a:r>
              <a:rPr lang="en-US" dirty="0" smtClean="0"/>
              <a:t>Size your image appropriately to fit the slide. Click the “send to back” button to allow type to appear over top of the image.</a:t>
            </a:r>
          </a:p>
          <a:p>
            <a:endParaRPr lang="en-US" dirty="0" smtClean="0"/>
          </a:p>
          <a:p>
            <a:r>
              <a:rPr lang="en-US" dirty="0" smtClean="0"/>
              <a:t>Adjust the type </a:t>
            </a:r>
            <a:r>
              <a:rPr lang="en-US" dirty="0" err="1" smtClean="0"/>
              <a:t>colour</a:t>
            </a:r>
            <a:r>
              <a:rPr lang="en-US" dirty="0" smtClean="0"/>
              <a:t> and position on the slide as necessary to have it read on top of the image you selected.  </a:t>
            </a:r>
          </a:p>
          <a:p>
            <a:pPr>
              <a:buNone/>
            </a:pPr>
            <a:endParaRPr lang="en-US" dirty="0" smtClean="0"/>
          </a:p>
          <a:p>
            <a:endParaRPr lang="en-US" dirty="0" smtClean="0"/>
          </a:p>
          <a:p>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smtClean="0"/>
              <a:t>Title option 2</a:t>
            </a:r>
            <a:endParaRPr lang="en-US" dirty="0"/>
          </a:p>
        </p:txBody>
      </p:sp>
      <p:sp>
        <p:nvSpPr>
          <p:cNvPr id="5" name="Subtitle 4"/>
          <p:cNvSpPr>
            <a:spLocks noGrp="1"/>
          </p:cNvSpPr>
          <p:nvPr>
            <p:ph type="subTitle" idx="1"/>
          </p:nvPr>
        </p:nvSpPr>
        <p:spPr/>
        <p:txBody>
          <a:bodyPr/>
          <a:lstStyle/>
          <a:p>
            <a:r>
              <a:rPr lang="en-US" dirty="0" smtClean="0"/>
              <a:t>Title and closing slide without image</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Title and content layout</a:t>
            </a:r>
            <a:endParaRPr lang="en-US" dirty="0"/>
          </a:p>
        </p:txBody>
      </p:sp>
      <p:sp>
        <p:nvSpPr>
          <p:cNvPr id="5" name="Content Placeholder 4"/>
          <p:cNvSpPr>
            <a:spLocks noGrp="1"/>
          </p:cNvSpPr>
          <p:nvPr>
            <p:ph idx="1"/>
          </p:nvPr>
        </p:nvSpPr>
        <p:spPr/>
        <p:txBody>
          <a:bodyPr/>
          <a:lstStyle/>
          <a:p>
            <a:r>
              <a:rPr lang="en-US" dirty="0" smtClean="0"/>
              <a:t>Bulleted </a:t>
            </a:r>
            <a:r>
              <a:rPr lang="en-US" smtClean="0"/>
              <a:t>copy goes here</a:t>
            </a:r>
            <a:r>
              <a:rPr lang="en-US" dirty="0" smtClean="0"/>
              <a:t>. </a:t>
            </a:r>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ECE template 4A</Template>
  <TotalTime>0</TotalTime>
  <Words>365</Words>
  <Application>Microsoft Macintosh PowerPoint</Application>
  <PresentationFormat>On-screen Show (4:3)</PresentationFormat>
  <Paragraphs>39</Paragraphs>
  <Slides>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Arial Unicode MS</vt:lpstr>
      <vt:lpstr>Wingdings</vt:lpstr>
      <vt:lpstr>Office Theme</vt:lpstr>
      <vt:lpstr>ECE Presentation Template 4A</vt:lpstr>
      <vt:lpstr>ECE Template #4A - Recommended Use</vt:lpstr>
      <vt:lpstr>How to add your presentation topic or  Research Group name</vt:lpstr>
      <vt:lpstr>Title option 1</vt:lpstr>
      <vt:lpstr>How to place a new image in title option 1</vt:lpstr>
      <vt:lpstr>Title option 2</vt:lpstr>
      <vt:lpstr>Title and content layout</vt:lpstr>
    </vt:vector>
  </TitlesOfParts>
  <Company/>
  <LinksUpToDate>false</LinksUpToDate>
  <SharedDoc>false</SharedDoc>
  <HyperlinksChanged>false</HyperlinksChanged>
  <AppVersion>15.0030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ECE Presentation Template 4A</dc:title>
  <dc:creator>Microsoft Office User</dc:creator>
  <cp:lastModifiedBy>Microsoft Office User</cp:lastModifiedBy>
  <cp:revision>1</cp:revision>
  <dcterms:created xsi:type="dcterms:W3CDTF">2017-02-14T21:22:17Z</dcterms:created>
  <dcterms:modified xsi:type="dcterms:W3CDTF">2017-02-14T21:22:26Z</dcterms:modified>
</cp:coreProperties>
</file>