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ECE_photo.jpg"/>
          <p:cNvPicPr>
            <a:picLocks noChangeAspect="1"/>
          </p:cNvPicPr>
          <p:nvPr userDrawn="1"/>
        </p:nvPicPr>
        <p:blipFill>
          <a:blip r:embed="rId2" cstate="print"/>
          <a:srcRect t="14222"/>
          <a:stretch>
            <a:fillRect/>
          </a:stretch>
        </p:blipFill>
        <p:spPr bwMode="auto">
          <a:xfrm>
            <a:off x="0" y="-91418"/>
            <a:ext cx="9144000" cy="618741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114800"/>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114800"/>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540125"/>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540125"/>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441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279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569075"/>
            <a:ext cx="2133600" cy="365125"/>
          </a:xfrm>
          <a:prstGeom prst="rect">
            <a:avLst/>
          </a:prstGeom>
        </p:spPr>
        <p:txBody>
          <a:bodyPr vert="horz" lIns="91440" tIns="45720" rIns="91440" bIns="45720" rtlCol="0" anchor="ctr"/>
          <a:lstStyle>
            <a:lvl1pPr algn="l">
              <a:defRPr sz="1200">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569075"/>
            <a:ext cx="2895600" cy="365125"/>
          </a:xfrm>
          <a:prstGeom prst="rect">
            <a:avLst/>
          </a:prstGeom>
        </p:spPr>
        <p:txBody>
          <a:bodyPr vert="horz" lIns="91440" tIns="45720" rIns="91440" bIns="45720" rtlCol="0" anchor="ctr"/>
          <a:lstStyle>
            <a:lvl1pPr algn="ctr">
              <a:defRPr sz="1200">
                <a:solidFill>
                  <a:schemeClr val="bg1">
                    <a:lumMod val="85000"/>
                  </a:schemeClr>
                </a:solidFill>
              </a:defRPr>
            </a:lvl1pPr>
          </a:lstStyle>
          <a:p>
            <a:endParaRPr lang="en-US" dirty="0"/>
          </a:p>
        </p:txBody>
      </p:sp>
      <p:sp>
        <p:nvSpPr>
          <p:cNvPr id="6" name="Slide Number Placeholder 5"/>
          <p:cNvSpPr>
            <a:spLocks noGrp="1"/>
          </p:cNvSpPr>
          <p:nvPr>
            <p:ph type="sldNum" sz="quarter" idx="4"/>
          </p:nvPr>
        </p:nvSpPr>
        <p:spPr>
          <a:xfrm>
            <a:off x="6781800" y="6569075"/>
            <a:ext cx="2133600" cy="365125"/>
          </a:xfrm>
          <a:prstGeom prst="rect">
            <a:avLst/>
          </a:prstGeom>
        </p:spPr>
        <p:txBody>
          <a:bodyPr vert="horz" lIns="91440" tIns="45720" rIns="91440" bIns="45720" rtlCol="0" anchor="ctr"/>
          <a:lstStyle>
            <a:lvl1pPr algn="r">
              <a:defRPr sz="1200">
                <a:solidFill>
                  <a:schemeClr val="bg1">
                    <a:lumMod val="85000"/>
                  </a:schemeClr>
                </a:solidFill>
              </a:defRPr>
            </a:lvl1pPr>
          </a:lstStyle>
          <a:p>
            <a:fld id="{4080087E-69A1-4933-9096-19F5513B14E0}" type="slidenum">
              <a:rPr lang="en-US" smtClean="0"/>
              <a:pPr/>
              <a:t>‹#›</a:t>
            </a:fld>
            <a:endParaRPr lang="en-US"/>
          </a:p>
        </p:txBody>
      </p:sp>
      <p:pic>
        <p:nvPicPr>
          <p:cNvPr id="11" name="Content Placeholder 3" descr="ecerevpptresearchgroup_slatejuly26.jpg"/>
          <p:cNvPicPr>
            <a:picLocks noChangeAspect="1"/>
          </p:cNvPicPr>
          <p:nvPr userDrawn="1"/>
        </p:nvPicPr>
        <p:blipFill>
          <a:blip r:embed="rId14" cstate="print"/>
          <a:srcRect t="18251" b="10266"/>
          <a:stretch>
            <a:fillRect/>
          </a:stretch>
        </p:blipFill>
        <p:spPr bwMode="auto">
          <a:xfrm>
            <a:off x="0" y="6045268"/>
            <a:ext cx="9199563" cy="812732"/>
          </a:xfrm>
          <a:prstGeom prst="rect">
            <a:avLst/>
          </a:prstGeom>
          <a:noFill/>
          <a:ln w="9525">
            <a:noFill/>
            <a:miter lim="800000"/>
            <a:headEnd/>
            <a:tailEnd/>
          </a:ln>
        </p:spPr>
      </p:pic>
      <p:sp>
        <p:nvSpPr>
          <p:cNvPr id="12" name="TextBox 11"/>
          <p:cNvSpPr txBox="1"/>
          <p:nvPr userDrawn="1"/>
        </p:nvSpPr>
        <p:spPr>
          <a:xfrm>
            <a:off x="7467883" y="6131556"/>
            <a:ext cx="2142671" cy="646331"/>
          </a:xfrm>
          <a:prstGeom prst="rect">
            <a:avLst/>
          </a:prstGeom>
          <a:noFill/>
        </p:spPr>
        <p:txBody>
          <a:bodyPr wrap="square" rtlCol="0">
            <a:spAutoFit/>
          </a:bodyPr>
          <a:lstStyle/>
          <a:p>
            <a:r>
              <a:rPr lang="en-US" sz="1200" dirty="0" smtClean="0">
                <a:solidFill>
                  <a:schemeClr val="bg1"/>
                </a:solidFill>
                <a:latin typeface="Arial Unicode MS" pitchFamily="34" charset="-128"/>
                <a:ea typeface="Arial Unicode MS" pitchFamily="34" charset="-128"/>
                <a:cs typeface="Arial Unicode MS" pitchFamily="34" charset="-128"/>
              </a:rPr>
              <a:t>Type Topic or </a:t>
            </a:r>
            <a:br>
              <a:rPr lang="en-US" sz="1200" dirty="0" smtClean="0">
                <a:solidFill>
                  <a:schemeClr val="bg1"/>
                </a:solidFill>
                <a:latin typeface="Arial Unicode MS" pitchFamily="34" charset="-128"/>
                <a:ea typeface="Arial Unicode MS" pitchFamily="34" charset="-128"/>
                <a:cs typeface="Arial Unicode MS" pitchFamily="34" charset="-128"/>
              </a:rPr>
            </a:br>
            <a:r>
              <a:rPr lang="en-US" sz="1200" dirty="0" smtClean="0">
                <a:solidFill>
                  <a:schemeClr val="bg1"/>
                </a:solidFill>
                <a:latin typeface="Arial Unicode MS" pitchFamily="34" charset="-128"/>
                <a:ea typeface="Arial Unicode MS" pitchFamily="34" charset="-128"/>
                <a:cs typeface="Arial Unicode MS" pitchFamily="34" charset="-128"/>
              </a:rPr>
              <a:t>Research Group</a:t>
            </a:r>
            <a:r>
              <a:rPr lang="en-US" sz="1200" baseline="0" dirty="0" smtClean="0">
                <a:solidFill>
                  <a:schemeClr val="bg1"/>
                </a:solidFill>
                <a:latin typeface="Arial Unicode MS" pitchFamily="34" charset="-128"/>
                <a:ea typeface="Arial Unicode MS" pitchFamily="34" charset="-128"/>
                <a:cs typeface="Arial Unicode MS" pitchFamily="34" charset="-128"/>
              </a:rPr>
              <a:t> </a:t>
            </a:r>
          </a:p>
          <a:p>
            <a:r>
              <a:rPr lang="en-US" sz="1200" baseline="0" dirty="0" smtClean="0">
                <a:solidFill>
                  <a:schemeClr val="bg1"/>
                </a:solidFill>
                <a:latin typeface="Arial Unicode MS" pitchFamily="34" charset="-128"/>
                <a:ea typeface="Arial Unicode MS" pitchFamily="34" charset="-128"/>
                <a:cs typeface="Arial Unicode MS" pitchFamily="34" charset="-128"/>
              </a:rPr>
              <a:t>Name Here</a:t>
            </a:r>
            <a:endParaRPr lang="en-US" sz="1200" dirty="0">
              <a:solidFill>
                <a:schemeClr val="bg1"/>
              </a:solidFill>
              <a:latin typeface="Arial Unicode MS" pitchFamily="34" charset="-128"/>
              <a:ea typeface="Arial Unicode MS" pitchFamily="34" charset="-128"/>
              <a:cs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71" r:id="rId2"/>
    <p:sldLayoutId id="2147483661" r:id="rId3"/>
    <p:sldLayoutId id="2147483662" r:id="rId4"/>
    <p:sldLayoutId id="2147483663" r:id="rId5"/>
    <p:sldLayoutId id="2147483664" r:id="rId6"/>
    <p:sldLayoutId id="2147483654" r:id="rId7"/>
    <p:sldLayoutId id="2147483655" r:id="rId8"/>
    <p:sldLayoutId id="2147483666" r:id="rId9"/>
    <p:sldLayoutId id="2147483667" r:id="rId10"/>
    <p:sldLayoutId id="2147483668" r:id="rId11"/>
    <p:sldLayoutId id="2147483669" r:id="rId12"/>
  </p:sldLayoutIdLst>
  <p:txStyles>
    <p:titleStyle>
      <a:lvl1pPr algn="l"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4A</a:t>
            </a:r>
            <a:endParaRPr lang="en-US" dirty="0"/>
          </a:p>
        </p:txBody>
      </p:sp>
      <p:sp>
        <p:nvSpPr>
          <p:cNvPr id="5" name="Subtitle 4"/>
          <p:cNvSpPr>
            <a:spLocks noGrp="1"/>
          </p:cNvSpPr>
          <p:nvPr>
            <p:ph type="subTitle" idx="1"/>
          </p:nvPr>
        </p:nvSpPr>
        <p:spPr/>
        <p:txBody>
          <a:bodyPr/>
          <a:lstStyle/>
          <a:p>
            <a:r>
              <a:rPr lang="en-US" dirty="0" smtClean="0"/>
              <a:t>Presentation topic or Research Group is featured in blue-grey footer bar throughout the presentation</a:t>
            </a:r>
            <a:endParaRPr lang="en-US" dirty="0"/>
          </a:p>
        </p:txBody>
      </p:sp>
      <p:pic>
        <p:nvPicPr>
          <p:cNvPr id="8" name="Content Placeholder 3" descr="ecerevpptresearchgroup_slatejuly26.jpg"/>
          <p:cNvPicPr>
            <a:picLocks noChangeAspect="1"/>
          </p:cNvPicPr>
          <p:nvPr/>
        </p:nvPicPr>
        <p:blipFill>
          <a:blip r:embed="rId2" cstate="print"/>
          <a:srcRect t="18251" b="10266"/>
          <a:stretch>
            <a:fillRect/>
          </a:stretch>
        </p:blipFill>
        <p:spPr bwMode="auto">
          <a:xfrm>
            <a:off x="0" y="6045268"/>
            <a:ext cx="9199563" cy="812732"/>
          </a:xfrm>
          <a:prstGeom prst="rect">
            <a:avLst/>
          </a:prstGeom>
          <a:noFill/>
          <a:ln w="9525">
            <a:noFill/>
            <a:miter lim="800000"/>
            <a:headEnd/>
            <a:tailEnd/>
          </a:ln>
        </p:spPr>
      </p:pic>
      <p:sp>
        <p:nvSpPr>
          <p:cNvPr id="9" name="TextBox 8"/>
          <p:cNvSpPr txBox="1"/>
          <p:nvPr/>
        </p:nvSpPr>
        <p:spPr>
          <a:xfrm>
            <a:off x="7467883" y="6131556"/>
            <a:ext cx="2142671" cy="646331"/>
          </a:xfrm>
          <a:prstGeom prst="rect">
            <a:avLst/>
          </a:prstGeom>
          <a:noFill/>
        </p:spPr>
        <p:txBody>
          <a:bodyPr wrap="square" rtlCol="0">
            <a:spAutoFit/>
          </a:bodyPr>
          <a:lstStyle/>
          <a:p>
            <a:r>
              <a:rPr lang="en-US" sz="1200" dirty="0" smtClean="0">
                <a:solidFill>
                  <a:schemeClr val="bg1"/>
                </a:solidFill>
                <a:latin typeface="Arial Unicode MS" pitchFamily="34" charset="-128"/>
                <a:ea typeface="Arial Unicode MS" pitchFamily="34" charset="-128"/>
                <a:cs typeface="Arial Unicode MS" pitchFamily="34" charset="-128"/>
              </a:rPr>
              <a:t>ECE</a:t>
            </a:r>
          </a:p>
          <a:p>
            <a:r>
              <a:rPr lang="en-US" sz="1200" dirty="0" smtClean="0">
                <a:solidFill>
                  <a:schemeClr val="bg1"/>
                </a:solidFill>
                <a:latin typeface="Arial Unicode MS" pitchFamily="34" charset="-128"/>
                <a:ea typeface="Arial Unicode MS" pitchFamily="34" charset="-128"/>
                <a:cs typeface="Arial Unicode MS" pitchFamily="34" charset="-128"/>
              </a:rPr>
              <a:t>Presentation</a:t>
            </a:r>
          </a:p>
          <a:p>
            <a:r>
              <a:rPr lang="en-US" sz="1200" smtClean="0">
                <a:solidFill>
                  <a:schemeClr val="bg1"/>
                </a:solidFill>
                <a:latin typeface="Arial Unicode MS" pitchFamily="34" charset="-128"/>
                <a:ea typeface="Arial Unicode MS" pitchFamily="34" charset="-128"/>
                <a:cs typeface="Arial Unicode MS" pitchFamily="34" charset="-128"/>
              </a:rPr>
              <a:t>Template 4A</a:t>
            </a:r>
            <a:endParaRPr lang="en-US" sz="1200"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#4A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for presentations utilizing a footer bar in official UBC blue-grey.  The footer bar includes the UBC identity and closed ECE logo treatment allowing for the inclusion of a Research Group name or presentation topic.</a:t>
            </a:r>
          </a:p>
          <a:p>
            <a:pPr>
              <a:buNone/>
            </a:pPr>
            <a:endParaRPr lang="en-US" dirty="0" smtClean="0"/>
          </a:p>
          <a:p>
            <a:r>
              <a:rPr lang="en-US" dirty="0" smtClean="0"/>
              <a:t>The logos appear throughout the presentation. For a treatment with the logos in the title and closing slides only, see template 4C.</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382000" cy="1143000"/>
          </a:xfrm>
        </p:spPr>
        <p:txBody>
          <a:bodyPr>
            <a:normAutofit/>
          </a:bodyPr>
          <a:lstStyle/>
          <a:p>
            <a:r>
              <a:rPr lang="en-US" sz="2800" dirty="0" smtClean="0"/>
              <a:t>How to add your presentation topic or </a:t>
            </a:r>
            <a:br>
              <a:rPr lang="en-US" sz="2800" dirty="0" smtClean="0"/>
            </a:br>
            <a:r>
              <a:rPr lang="en-US" sz="2800" dirty="0" smtClean="0"/>
              <a:t>Research Group name</a:t>
            </a:r>
            <a:endParaRPr lang="en-US" sz="2800" dirty="0"/>
          </a:p>
        </p:txBody>
      </p:sp>
      <p:sp>
        <p:nvSpPr>
          <p:cNvPr id="9" name="Content Placeholder 8"/>
          <p:cNvSpPr>
            <a:spLocks noGrp="1"/>
          </p:cNvSpPr>
          <p:nvPr>
            <p:ph idx="1"/>
          </p:nvPr>
        </p:nvSpPr>
        <p:spPr/>
        <p:txBody>
          <a:bodyPr>
            <a:normAutofit/>
          </a:bodyPr>
          <a:lstStyle/>
          <a:p>
            <a:r>
              <a:rPr lang="en-US" sz="2400" dirty="0" smtClean="0"/>
              <a:t>Click on the Slide Master icon on the View tab.</a:t>
            </a:r>
          </a:p>
          <a:p>
            <a:endParaRPr lang="en-US" sz="2400" dirty="0" smtClean="0"/>
          </a:p>
          <a:p>
            <a:r>
              <a:rPr lang="en-US" sz="2400" dirty="0" smtClean="0"/>
              <a:t>Go the first slide. Click </a:t>
            </a:r>
            <a:r>
              <a:rPr lang="en-US" sz="2400" smtClean="0"/>
              <a:t>on the </a:t>
            </a:r>
            <a:r>
              <a:rPr lang="en-US" sz="2400" dirty="0" smtClean="0"/>
              <a:t>copy at the bottom reading “</a:t>
            </a:r>
            <a:r>
              <a:rPr lang="en-US" sz="2400" dirty="0" smtClean="0">
                <a:ea typeface="Arial Unicode MS" pitchFamily="34" charset="-128"/>
                <a:cs typeface="Arial Unicode MS" pitchFamily="34" charset="-128"/>
              </a:rPr>
              <a:t>Type Topic or Research Group Name Here” </a:t>
            </a:r>
          </a:p>
          <a:p>
            <a:endParaRPr lang="en-US" sz="2400" dirty="0" smtClean="0">
              <a:ea typeface="Arial Unicode MS" pitchFamily="34" charset="-128"/>
              <a:cs typeface="Arial Unicode MS" pitchFamily="34" charset="-128"/>
            </a:endParaRPr>
          </a:p>
          <a:p>
            <a:r>
              <a:rPr lang="en-US" sz="2400" dirty="0" smtClean="0"/>
              <a:t>Once selected, type in the name you want. This will universally apply the name to all slides. </a:t>
            </a:r>
          </a:p>
          <a:p>
            <a:pPr>
              <a:buNone/>
            </a:pPr>
            <a:endParaRPr lang="en-US" sz="2900" dirty="0" smtClean="0"/>
          </a:p>
          <a:p>
            <a:endParaRPr lang="en-US" sz="2900"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00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Title option 2</a:t>
            </a:r>
            <a:endParaRPr lang="en-US" dirty="0"/>
          </a:p>
        </p:txBody>
      </p:sp>
      <p:sp>
        <p:nvSpPr>
          <p:cNvPr id="5" name="Subtitle 4"/>
          <p:cNvSpPr>
            <a:spLocks noGrp="1"/>
          </p:cNvSpPr>
          <p:nvPr>
            <p:ph type="subTitle" idx="1"/>
          </p:nvPr>
        </p:nvSpPr>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a:t>
            </a:r>
            <a:r>
              <a:rPr lang="en-US" smtClean="0"/>
              <a:t>copy goes here</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4A</Template>
  <TotalTime>0</TotalTime>
  <Words>365</Words>
  <Application>Microsoft Macintosh PowerPoint</Application>
  <PresentationFormat>On-screen Show (4:3)</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Unicode MS</vt:lpstr>
      <vt:lpstr>Wingdings</vt:lpstr>
      <vt:lpstr>Office Theme</vt:lpstr>
      <vt:lpstr>ECE Presentation Template 4A</vt:lpstr>
      <vt:lpstr>ECE Template #4A - Recommended Use</vt:lpstr>
      <vt:lpstr>How to add your presentation topic or  Research Group name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4A</dc:title>
  <dc:creator>Microsoft Office User</dc:creator>
  <cp:lastModifiedBy>Microsoft Office User</cp:lastModifiedBy>
  <cp:revision>1</cp:revision>
  <dcterms:created xsi:type="dcterms:W3CDTF">2017-02-14T21:22:17Z</dcterms:created>
  <dcterms:modified xsi:type="dcterms:W3CDTF">2017-02-14T21:22:26Z</dcterms:modified>
</cp:coreProperties>
</file>