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4" r:id="rId2"/>
    <p:sldId id="257" r:id="rId3"/>
    <p:sldId id="263"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2905AE8-4BF5-4803-BC33-4838812E0FC8}" type="datetimeFigureOut">
              <a:rPr lang="en-US" smtClean="0"/>
              <a:pPr/>
              <a:t>2/14/17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D4B5AA5-8396-41F5-A9DD-0654FC41E2E5}"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B8E64C-3A6D-4AD8-A077-850CB96076D9}" type="datetimeFigureOut">
              <a:rPr lang="en-US" smtClean="0"/>
              <a:pPr/>
              <a:t>2/14/17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B15410-4433-43D9-BDA7-9614A3A88484}"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B15410-4433-43D9-BDA7-9614A3A8848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0"/>
          </p:nvPr>
        </p:nvSpPr>
        <p:spPr/>
        <p:txBody>
          <a:bodyPr/>
          <a:lstStyle/>
          <a:p>
            <a:fld id="{A2B15410-4433-43D9-BDA7-9614A3A88484}"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ECE_photo.jpg"/>
          <p:cNvPicPr>
            <a:picLocks noChangeAspect="1"/>
          </p:cNvPicPr>
          <p:nvPr userDrawn="1"/>
        </p:nvPicPr>
        <p:blipFill>
          <a:blip r:embed="rId2" cstate="print"/>
          <a:srcRect t="14222"/>
          <a:stretch>
            <a:fillRect/>
          </a:stretch>
        </p:blipFill>
        <p:spPr bwMode="auto">
          <a:xfrm>
            <a:off x="0" y="-91418"/>
            <a:ext cx="9144000" cy="618741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7"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605C6556-FD9F-4691-8459-7789B0803781}" type="datetime1">
              <a:rPr lang="en-US" smtClean="0"/>
              <a:pPr/>
              <a:t>2/14/17</a:t>
            </a:fld>
            <a:endParaRPr lang="en-US" dirty="0"/>
          </a:p>
        </p:txBody>
      </p:sp>
      <p:sp>
        <p:nvSpPr>
          <p:cNvPr id="8"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7" name="Date Placeholder 3"/>
          <p:cNvSpPr>
            <a:spLocks noGrp="1"/>
          </p:cNvSpPr>
          <p:nvPr>
            <p:ph type="dt" sz="half" idx="12"/>
          </p:nvPr>
        </p:nvSpPr>
        <p:spPr>
          <a:xfrm>
            <a:off x="762000" y="6569075"/>
            <a:ext cx="2133600" cy="365125"/>
          </a:xfrm>
          <a:prstGeom prst="rect">
            <a:avLst/>
          </a:prstGeom>
        </p:spPr>
        <p:txBody>
          <a:bodyPr/>
          <a:lstStyle>
            <a:lvl1pPr>
              <a:defRPr sz="1200">
                <a:solidFill>
                  <a:schemeClr val="bg1">
                    <a:lumMod val="85000"/>
                  </a:schemeClr>
                </a:solidFill>
              </a:defRPr>
            </a:lvl1pPr>
          </a:lstStyle>
          <a:p>
            <a:fld id="{73E28E04-9BFA-4556-8AA8-7E9F43875450}" type="datetime1">
              <a:rPr lang="en-US" smtClean="0"/>
              <a:pPr/>
              <a:t>2/14/17</a:t>
            </a:fld>
            <a:endParaRPr lang="en-US" dirty="0"/>
          </a:p>
        </p:txBody>
      </p:sp>
      <p:sp>
        <p:nvSpPr>
          <p:cNvPr id="8"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6"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97037D68-0A7D-482C-B968-9C2E679659ED}" type="datetime1">
              <a:rPr lang="en-US" smtClean="0"/>
              <a:pPr/>
              <a:t>2/14/17</a:t>
            </a:fld>
            <a:endParaRPr lang="en-US" dirty="0"/>
          </a:p>
        </p:txBody>
      </p:sp>
      <p:sp>
        <p:nvSpPr>
          <p:cNvPr id="7"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440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440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6"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4FE48B9F-4926-44AB-920A-4C1951647BEC}" type="datetime1">
              <a:rPr lang="en-US" smtClean="0"/>
              <a:pPr/>
              <a:t>2/14/17</a:t>
            </a:fld>
            <a:endParaRPr lang="en-US" dirty="0"/>
          </a:p>
        </p:txBody>
      </p:sp>
      <p:sp>
        <p:nvSpPr>
          <p:cNvPr id="7"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6"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7FFF7C10-1DCE-405B-8AED-B5C19B065CCD}" type="datetime1">
              <a:rPr lang="en-US" smtClean="0"/>
              <a:pPr/>
              <a:t>2/14/17</a:t>
            </a:fld>
            <a:endParaRPr lang="en-US" dirty="0"/>
          </a:p>
        </p:txBody>
      </p:sp>
      <p:sp>
        <p:nvSpPr>
          <p:cNvPr id="7"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6"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B1705A91-1447-4E30-9EFC-61994FED3680}" type="datetime1">
              <a:rPr lang="en-US" smtClean="0"/>
              <a:pPr/>
              <a:t>2/14/17</a:t>
            </a:fld>
            <a:endParaRPr lang="en-US" dirty="0"/>
          </a:p>
        </p:txBody>
      </p:sp>
      <p:sp>
        <p:nvSpPr>
          <p:cNvPr id="7"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0" cap="all">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6"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D8A161AF-2091-4696-9181-CDE590272843}" type="datetime1">
              <a:rPr lang="en-US" smtClean="0"/>
              <a:pPr/>
              <a:t>2/14/17</a:t>
            </a:fld>
            <a:endParaRPr lang="en-US" dirty="0"/>
          </a:p>
        </p:txBody>
      </p:sp>
      <p:sp>
        <p:nvSpPr>
          <p:cNvPr id="7"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114800"/>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1"/>
            <a:ext cx="4038600" cy="4114800"/>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7" name="Date Placeholder 3"/>
          <p:cNvSpPr>
            <a:spLocks noGrp="1"/>
          </p:cNvSpPr>
          <p:nvPr>
            <p:ph type="dt" sz="half" idx="12"/>
          </p:nvPr>
        </p:nvSpPr>
        <p:spPr>
          <a:xfrm>
            <a:off x="762000" y="6569075"/>
            <a:ext cx="2133600" cy="365125"/>
          </a:xfrm>
          <a:prstGeom prst="rect">
            <a:avLst/>
          </a:prstGeom>
        </p:spPr>
        <p:txBody>
          <a:bodyPr/>
          <a:lstStyle>
            <a:lvl1pPr>
              <a:defRPr sz="1200">
                <a:solidFill>
                  <a:schemeClr val="bg1">
                    <a:lumMod val="85000"/>
                  </a:schemeClr>
                </a:solidFill>
              </a:defRPr>
            </a:lvl1pPr>
          </a:lstStyle>
          <a:p>
            <a:fld id="{1A72E637-3B77-4797-B647-1008B71B837B}" type="datetime1">
              <a:rPr lang="en-US" smtClean="0"/>
              <a:pPr/>
              <a:t>2/14/17</a:t>
            </a:fld>
            <a:endParaRPr lang="en-US" dirty="0"/>
          </a:p>
        </p:txBody>
      </p:sp>
      <p:sp>
        <p:nvSpPr>
          <p:cNvPr id="8"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540125"/>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540125"/>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9" name="Date Placeholder 3"/>
          <p:cNvSpPr>
            <a:spLocks noGrp="1"/>
          </p:cNvSpPr>
          <p:nvPr>
            <p:ph type="dt" sz="half" idx="12"/>
          </p:nvPr>
        </p:nvSpPr>
        <p:spPr>
          <a:xfrm>
            <a:off x="762000" y="6569075"/>
            <a:ext cx="2133600" cy="365125"/>
          </a:xfrm>
          <a:prstGeom prst="rect">
            <a:avLst/>
          </a:prstGeom>
        </p:spPr>
        <p:txBody>
          <a:bodyPr/>
          <a:lstStyle>
            <a:lvl1pPr>
              <a:defRPr sz="1200">
                <a:solidFill>
                  <a:schemeClr val="bg1">
                    <a:lumMod val="85000"/>
                  </a:schemeClr>
                </a:solidFill>
              </a:defRPr>
            </a:lvl1pPr>
          </a:lstStyle>
          <a:p>
            <a:fld id="{6CE9F40A-54B2-4F0D-B201-9472099BDFA2}" type="datetime1">
              <a:rPr lang="en-US" smtClean="0"/>
              <a:pPr/>
              <a:t>2/14/17</a:t>
            </a:fld>
            <a:endParaRPr lang="en-US" dirty="0"/>
          </a:p>
        </p:txBody>
      </p:sp>
      <p:sp>
        <p:nvSpPr>
          <p:cNvPr id="10" name="Slide Number Placeholder 5"/>
          <p:cNvSpPr>
            <a:spLocks noGrp="1"/>
          </p:cNvSpPr>
          <p:nvPr>
            <p:ph type="sldNum" sz="quarter" idx="13"/>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a:xfrm>
            <a:off x="3124200" y="6569075"/>
            <a:ext cx="2895600" cy="365125"/>
          </a:xfrm>
          <a:prstGeom prst="rect">
            <a:avLst/>
          </a:prstGeom>
        </p:spPr>
        <p:txBody>
          <a:bodyPr/>
          <a:lstStyle/>
          <a:p>
            <a:endParaRPr lang="en-US"/>
          </a:p>
        </p:txBody>
      </p:sp>
      <p:sp>
        <p:nvSpPr>
          <p:cNvPr id="5"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EDA6573F-1037-4F69-AA9D-3B7B2A44E738}" type="datetime1">
              <a:rPr lang="en-US" smtClean="0"/>
              <a:pPr/>
              <a:t>2/14/17</a:t>
            </a:fld>
            <a:endParaRPr lang="en-US" dirty="0"/>
          </a:p>
        </p:txBody>
      </p:sp>
      <p:sp>
        <p:nvSpPr>
          <p:cNvPr id="6"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4"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DD1313E5-E0DC-44EC-AC8C-1D501EEFE873}" type="datetime1">
              <a:rPr lang="en-US" smtClean="0"/>
              <a:pPr/>
              <a:t>2/14/17</a:t>
            </a:fld>
            <a:endParaRPr lang="en-US" dirty="0"/>
          </a:p>
        </p:txBody>
      </p:sp>
      <p:sp>
        <p:nvSpPr>
          <p:cNvPr id="5"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441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279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569075"/>
            <a:ext cx="2895600" cy="365125"/>
          </a:xfrm>
          <a:prstGeom prst="rect">
            <a:avLst/>
          </a:prstGeom>
        </p:spPr>
        <p:txBody>
          <a:bodyPr/>
          <a:lstStyle/>
          <a:p>
            <a:endParaRPr lang="en-US" dirty="0"/>
          </a:p>
        </p:txBody>
      </p:sp>
      <p:sp>
        <p:nvSpPr>
          <p:cNvPr id="7" name="Date Placeholder 3"/>
          <p:cNvSpPr>
            <a:spLocks noGrp="1"/>
          </p:cNvSpPr>
          <p:nvPr>
            <p:ph type="dt" sz="half" idx="12"/>
          </p:nvPr>
        </p:nvSpPr>
        <p:spPr>
          <a:xfrm>
            <a:off x="762000" y="6569075"/>
            <a:ext cx="2133600" cy="365125"/>
          </a:xfrm>
          <a:prstGeom prst="rect">
            <a:avLst/>
          </a:prstGeom>
        </p:spPr>
        <p:txBody>
          <a:bodyPr/>
          <a:lstStyle>
            <a:lvl1pPr>
              <a:defRPr sz="1200">
                <a:solidFill>
                  <a:schemeClr val="bg1">
                    <a:lumMod val="85000"/>
                  </a:schemeClr>
                </a:solidFill>
              </a:defRPr>
            </a:lvl1pPr>
          </a:lstStyle>
          <a:p>
            <a:fld id="{2EC04699-CE9D-4CF9-BB49-379EC3964A43}" type="datetime1">
              <a:rPr lang="en-US" smtClean="0"/>
              <a:pPr/>
              <a:t>2/14/17</a:t>
            </a:fld>
            <a:endParaRPr lang="en-US" dirty="0"/>
          </a:p>
        </p:txBody>
      </p:sp>
      <p:sp>
        <p:nvSpPr>
          <p:cNvPr id="8"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Footer Placeholder 4"/>
          <p:cNvSpPr>
            <a:spLocks noGrp="1"/>
          </p:cNvSpPr>
          <p:nvPr>
            <p:ph type="ftr" sz="quarter" idx="3"/>
          </p:nvPr>
        </p:nvSpPr>
        <p:spPr>
          <a:xfrm>
            <a:off x="3124200" y="6569075"/>
            <a:ext cx="2895600" cy="365125"/>
          </a:xfrm>
          <a:prstGeom prst="rect">
            <a:avLst/>
          </a:prstGeom>
        </p:spPr>
        <p:txBody>
          <a:bodyPr vert="horz" lIns="91440" tIns="45720" rIns="91440" bIns="45720" rtlCol="0" anchor="ctr"/>
          <a:lstStyle>
            <a:lvl1pPr algn="ctr">
              <a:defRPr sz="1200">
                <a:solidFill>
                  <a:schemeClr val="bg1">
                    <a:lumMod val="85000"/>
                  </a:schemeClr>
                </a:solidFill>
              </a:defRPr>
            </a:lvl1pPr>
          </a:lstStyle>
          <a:p>
            <a:endParaRPr lang="en-US" dirty="0"/>
          </a:p>
        </p:txBody>
      </p:sp>
      <p:sp>
        <p:nvSpPr>
          <p:cNvPr id="11" name="Date Placeholder 3"/>
          <p:cNvSpPr>
            <a:spLocks noGrp="1"/>
          </p:cNvSpPr>
          <p:nvPr>
            <p:ph type="dt" sz="half" idx="2"/>
          </p:nvPr>
        </p:nvSpPr>
        <p:spPr>
          <a:xfrm>
            <a:off x="762000" y="6569075"/>
            <a:ext cx="2133600" cy="365125"/>
          </a:xfrm>
          <a:prstGeom prst="rect">
            <a:avLst/>
          </a:prstGeom>
        </p:spPr>
        <p:txBody>
          <a:bodyPr/>
          <a:lstStyle>
            <a:lvl1pPr>
              <a:defRPr sz="1200">
                <a:solidFill>
                  <a:schemeClr val="bg1">
                    <a:lumMod val="85000"/>
                  </a:schemeClr>
                </a:solidFill>
              </a:defRPr>
            </a:lvl1pPr>
          </a:lstStyle>
          <a:p>
            <a:fld id="{F383D1A5-2C88-4545-93D3-823C155C4F5D}" type="datetime1">
              <a:rPr lang="en-US" smtClean="0"/>
              <a:pPr/>
              <a:t>2/14/17</a:t>
            </a:fld>
            <a:endParaRPr lang="en-US" dirty="0"/>
          </a:p>
        </p:txBody>
      </p:sp>
      <p:sp>
        <p:nvSpPr>
          <p:cNvPr id="12" name="Slide Number Placeholder 5"/>
          <p:cNvSpPr>
            <a:spLocks noGrp="1"/>
          </p:cNvSpPr>
          <p:nvPr>
            <p:ph type="sldNum" sz="quarter" idx="4"/>
          </p:nvPr>
        </p:nvSpPr>
        <p:spPr>
          <a:xfrm>
            <a:off x="6781800" y="6569075"/>
            <a:ext cx="2133600" cy="365125"/>
          </a:xfrm>
          <a:prstGeom prst="rect">
            <a:avLst/>
          </a:prstGeom>
        </p:spPr>
        <p:txBody>
          <a:bodyPr/>
          <a:lstStyle>
            <a:lvl1pPr algn="r">
              <a:defRPr sz="1200">
                <a:solidFill>
                  <a:schemeClr val="bg1">
                    <a:lumMod val="85000"/>
                  </a:schemeClr>
                </a:solidFill>
              </a:defRPr>
            </a:lvl1pPr>
          </a:lstStyle>
          <a:p>
            <a:fld id="{4080087E-69A1-4933-9096-19F5513B14E0}" type="slidenum">
              <a:rPr lang="en-US" smtClean="0"/>
              <a:pPr/>
              <a:t>‹#›</a:t>
            </a:fld>
            <a:endParaRPr lang="en-US"/>
          </a:p>
        </p:txBody>
      </p:sp>
      <p:pic>
        <p:nvPicPr>
          <p:cNvPr id="9" name="Content Placeholder 3" descr="ecerevppt_researchgroupnavyjuly26.jpg"/>
          <p:cNvPicPr>
            <a:picLocks noChangeAspect="1"/>
          </p:cNvPicPr>
          <p:nvPr userDrawn="1"/>
        </p:nvPicPr>
        <p:blipFill>
          <a:blip r:embed="rId14" cstate="print"/>
          <a:srcRect t="18251" b="10266"/>
          <a:stretch>
            <a:fillRect/>
          </a:stretch>
        </p:blipFill>
        <p:spPr bwMode="auto">
          <a:xfrm>
            <a:off x="0" y="6045275"/>
            <a:ext cx="9199563" cy="812725"/>
          </a:xfrm>
          <a:prstGeom prst="rect">
            <a:avLst/>
          </a:prstGeom>
          <a:noFill/>
          <a:ln w="9525">
            <a:noFill/>
            <a:miter lim="800000"/>
            <a:headEnd/>
            <a:tailEnd/>
          </a:ln>
        </p:spPr>
      </p:pic>
      <p:sp>
        <p:nvSpPr>
          <p:cNvPr id="10" name="TextBox 9"/>
          <p:cNvSpPr txBox="1"/>
          <p:nvPr userDrawn="1"/>
        </p:nvSpPr>
        <p:spPr>
          <a:xfrm>
            <a:off x="7467883" y="6132247"/>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Type Topic or </a:t>
            </a:r>
            <a:br>
              <a:rPr lang="en-US" sz="1200" dirty="0" smtClean="0">
                <a:solidFill>
                  <a:schemeClr val="bg1"/>
                </a:solidFill>
                <a:latin typeface="Arial Unicode MS" pitchFamily="34" charset="-128"/>
                <a:ea typeface="Arial Unicode MS" pitchFamily="34" charset="-128"/>
                <a:cs typeface="Arial Unicode MS" pitchFamily="34" charset="-128"/>
              </a:rPr>
            </a:br>
            <a:r>
              <a:rPr lang="en-US" sz="1200" dirty="0" smtClean="0">
                <a:solidFill>
                  <a:schemeClr val="bg1"/>
                </a:solidFill>
                <a:latin typeface="Arial Unicode MS" pitchFamily="34" charset="-128"/>
                <a:ea typeface="Arial Unicode MS" pitchFamily="34" charset="-128"/>
                <a:cs typeface="Arial Unicode MS" pitchFamily="34" charset="-128"/>
              </a:rPr>
              <a:t>Research Group</a:t>
            </a:r>
            <a:r>
              <a:rPr lang="en-US" sz="1200" baseline="0" dirty="0" smtClean="0">
                <a:solidFill>
                  <a:schemeClr val="bg1"/>
                </a:solidFill>
                <a:latin typeface="Arial Unicode MS" pitchFamily="34" charset="-128"/>
                <a:ea typeface="Arial Unicode MS" pitchFamily="34" charset="-128"/>
                <a:cs typeface="Arial Unicode MS" pitchFamily="34" charset="-128"/>
              </a:rPr>
              <a:t> </a:t>
            </a:r>
          </a:p>
          <a:p>
            <a:r>
              <a:rPr lang="en-US" sz="1200" baseline="0" dirty="0" smtClean="0">
                <a:solidFill>
                  <a:schemeClr val="bg1"/>
                </a:solidFill>
                <a:latin typeface="Arial Unicode MS" pitchFamily="34" charset="-128"/>
                <a:ea typeface="Arial Unicode MS" pitchFamily="34" charset="-128"/>
                <a:cs typeface="Arial Unicode MS" pitchFamily="34" charset="-128"/>
              </a:rPr>
              <a:t>Name Here</a:t>
            </a:r>
            <a:endParaRPr lang="en-US" sz="1200" dirty="0">
              <a:solidFill>
                <a:schemeClr val="bg1"/>
              </a:solidFill>
              <a:latin typeface="Arial Unicode MS" pitchFamily="34" charset="-128"/>
              <a:ea typeface="Arial Unicode MS" pitchFamily="34" charset="-128"/>
              <a:cs typeface="Arial Unicode MS" pitchFamily="34"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70" r:id="rId2"/>
    <p:sldLayoutId id="2147483650" r:id="rId3"/>
    <p:sldLayoutId id="2147483651" r:id="rId4"/>
    <p:sldLayoutId id="2147483652" r:id="rId5"/>
    <p:sldLayoutId id="2147483653" r:id="rId6"/>
    <p:sldLayoutId id="2147483654" r:id="rId7"/>
    <p:sldLayoutId id="2147483655" r:id="rId8"/>
    <p:sldLayoutId id="2147483666" r:id="rId9"/>
    <p:sldLayoutId id="2147483667" r:id="rId10"/>
    <p:sldLayoutId id="2147483668" r:id="rId11"/>
    <p:sldLayoutId id="2147483669" r:id="rId12"/>
  </p:sldLayoutIdLst>
  <p:hf sldNum="0" hdr="0" ftr="0" dt="0"/>
  <p:txStyles>
    <p:titleStyle>
      <a:lvl1pPr algn="l"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4B</a:t>
            </a:r>
            <a:endParaRPr lang="en-US" dirty="0"/>
          </a:p>
        </p:txBody>
      </p:sp>
      <p:sp>
        <p:nvSpPr>
          <p:cNvPr id="5" name="Subtitle 4"/>
          <p:cNvSpPr>
            <a:spLocks noGrp="1"/>
          </p:cNvSpPr>
          <p:nvPr>
            <p:ph type="subTitle" idx="1"/>
          </p:nvPr>
        </p:nvSpPr>
        <p:spPr/>
        <p:txBody>
          <a:bodyPr/>
          <a:lstStyle/>
          <a:p>
            <a:r>
              <a:rPr lang="en-US" dirty="0" smtClean="0"/>
              <a:t>Presentation topic or Research Group is featured in dark-blue footer bar throughout the presentation</a:t>
            </a:r>
            <a:endParaRPr lang="en-US" dirty="0"/>
          </a:p>
        </p:txBody>
      </p:sp>
      <p:pic>
        <p:nvPicPr>
          <p:cNvPr id="8" name="Content Placeholder 3" descr="ecerevppt_researchgroupnavyjuly26.jpg"/>
          <p:cNvPicPr>
            <a:picLocks noChangeAspect="1"/>
          </p:cNvPicPr>
          <p:nvPr/>
        </p:nvPicPr>
        <p:blipFill>
          <a:blip r:embed="rId3" cstate="print"/>
          <a:srcRect t="18251" b="10266"/>
          <a:stretch>
            <a:fillRect/>
          </a:stretch>
        </p:blipFill>
        <p:spPr bwMode="auto">
          <a:xfrm>
            <a:off x="0" y="6045275"/>
            <a:ext cx="9199563" cy="812725"/>
          </a:xfrm>
          <a:prstGeom prst="rect">
            <a:avLst/>
          </a:prstGeom>
          <a:noFill/>
          <a:ln w="9525">
            <a:noFill/>
            <a:miter lim="800000"/>
            <a:headEnd/>
            <a:tailEnd/>
          </a:ln>
        </p:spPr>
      </p:pic>
      <p:sp>
        <p:nvSpPr>
          <p:cNvPr id="9" name="TextBox 8"/>
          <p:cNvSpPr txBox="1"/>
          <p:nvPr/>
        </p:nvSpPr>
        <p:spPr>
          <a:xfrm>
            <a:off x="7467883" y="6143133"/>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ECE</a:t>
            </a:r>
            <a:br>
              <a:rPr lang="en-US" sz="1200" dirty="0" smtClean="0">
                <a:solidFill>
                  <a:schemeClr val="bg1"/>
                </a:solidFill>
                <a:latin typeface="Arial Unicode MS" pitchFamily="34" charset="-128"/>
                <a:ea typeface="Arial Unicode MS" pitchFamily="34" charset="-128"/>
                <a:cs typeface="Arial Unicode MS" pitchFamily="34" charset="-128"/>
              </a:rPr>
            </a:br>
            <a:r>
              <a:rPr lang="en-US" sz="1200" dirty="0" smtClean="0">
                <a:solidFill>
                  <a:schemeClr val="bg1"/>
                </a:solidFill>
                <a:latin typeface="Arial Unicode MS" pitchFamily="34" charset="-128"/>
                <a:ea typeface="Arial Unicode MS" pitchFamily="34" charset="-128"/>
                <a:cs typeface="Arial Unicode MS" pitchFamily="34" charset="-128"/>
              </a:rPr>
              <a:t>Presentation</a:t>
            </a:r>
            <a:endParaRPr lang="en-US" sz="1200" baseline="0" dirty="0" smtClean="0">
              <a:solidFill>
                <a:schemeClr val="bg1"/>
              </a:solidFill>
              <a:latin typeface="Arial Unicode MS" pitchFamily="34" charset="-128"/>
              <a:ea typeface="Arial Unicode MS" pitchFamily="34" charset="-128"/>
              <a:cs typeface="Arial Unicode MS" pitchFamily="34" charset="-128"/>
            </a:endParaRPr>
          </a:p>
          <a:p>
            <a:r>
              <a:rPr lang="en-US" sz="1200" baseline="0" dirty="0" smtClean="0">
                <a:solidFill>
                  <a:schemeClr val="bg1"/>
                </a:solidFill>
                <a:latin typeface="Arial Unicode MS" pitchFamily="34" charset="-128"/>
                <a:ea typeface="Arial Unicode MS" pitchFamily="34" charset="-128"/>
                <a:cs typeface="Arial Unicode MS" pitchFamily="34" charset="-128"/>
              </a:rPr>
              <a:t>Template</a:t>
            </a:r>
            <a:r>
              <a:rPr lang="en-US" sz="1200" dirty="0" smtClean="0">
                <a:solidFill>
                  <a:schemeClr val="bg1"/>
                </a:solidFill>
                <a:latin typeface="Arial Unicode MS" pitchFamily="34" charset="-128"/>
                <a:ea typeface="Arial Unicode MS" pitchFamily="34" charset="-128"/>
                <a:cs typeface="Arial Unicode MS" pitchFamily="34" charset="-128"/>
              </a:rPr>
              <a:t> 4B</a:t>
            </a:r>
            <a:endParaRPr lang="en-US" sz="1200"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#4B - Recommended Use</a:t>
            </a:r>
            <a:endParaRPr lang="en-US" dirty="0"/>
          </a:p>
        </p:txBody>
      </p:sp>
      <p:sp>
        <p:nvSpPr>
          <p:cNvPr id="9" name="Content Placeholder 8"/>
          <p:cNvSpPr>
            <a:spLocks noGrp="1"/>
          </p:cNvSpPr>
          <p:nvPr>
            <p:ph idx="1"/>
          </p:nvPr>
        </p:nvSpPr>
        <p:spPr/>
        <p:txBody>
          <a:bodyPr>
            <a:normAutofit fontScale="62500" lnSpcReduction="20000"/>
          </a:bodyPr>
          <a:lstStyle/>
          <a:p>
            <a:r>
              <a:rPr lang="en-US" dirty="0" smtClean="0"/>
              <a:t>This template is designed for presentations utilizing a footer bar in official UBC dark-blue.  The footer bar includes the UBC identity and closed ECE logo treatment allowing for the inclusion of a Research Group name or presentation topic.</a:t>
            </a:r>
          </a:p>
          <a:p>
            <a:pPr>
              <a:buNone/>
            </a:pPr>
            <a:endParaRPr lang="en-US" dirty="0" smtClean="0"/>
          </a:p>
          <a:p>
            <a:r>
              <a:rPr lang="en-US" dirty="0" smtClean="0"/>
              <a:t>The logos appear throughout the presentation. For a treatment with the logos in the title and closing slides only, see template 4C.</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382000" cy="1143000"/>
          </a:xfrm>
        </p:spPr>
        <p:txBody>
          <a:bodyPr>
            <a:normAutofit/>
          </a:bodyPr>
          <a:lstStyle/>
          <a:p>
            <a:r>
              <a:rPr lang="en-US" sz="2800" dirty="0" smtClean="0"/>
              <a:t>How to add your presentation topic or </a:t>
            </a:r>
            <a:br>
              <a:rPr lang="en-US" sz="2800" dirty="0" smtClean="0"/>
            </a:br>
            <a:r>
              <a:rPr lang="en-US" sz="2800" dirty="0" smtClean="0"/>
              <a:t>Research Group name</a:t>
            </a:r>
            <a:endParaRPr lang="en-US" sz="2800" dirty="0"/>
          </a:p>
        </p:txBody>
      </p:sp>
      <p:sp>
        <p:nvSpPr>
          <p:cNvPr id="9" name="Content Placeholder 8"/>
          <p:cNvSpPr>
            <a:spLocks noGrp="1"/>
          </p:cNvSpPr>
          <p:nvPr>
            <p:ph idx="1"/>
          </p:nvPr>
        </p:nvSpPr>
        <p:spPr/>
        <p:txBody>
          <a:bodyPr>
            <a:normAutofit/>
          </a:bodyPr>
          <a:lstStyle/>
          <a:p>
            <a:r>
              <a:rPr lang="en-US" sz="2400" dirty="0" smtClean="0"/>
              <a:t>Click on the Slide Master icon on the View tab.</a:t>
            </a:r>
          </a:p>
          <a:p>
            <a:endParaRPr lang="en-US" sz="2400" dirty="0" smtClean="0"/>
          </a:p>
          <a:p>
            <a:r>
              <a:rPr lang="en-US" sz="2400" dirty="0" smtClean="0"/>
              <a:t>Go the first slide. Click on the copy at the bottom reading “</a:t>
            </a:r>
            <a:r>
              <a:rPr lang="en-US" sz="2400" dirty="0" smtClean="0">
                <a:ea typeface="Arial Unicode MS" pitchFamily="34" charset="-128"/>
                <a:cs typeface="Arial Unicode MS" pitchFamily="34" charset="-128"/>
              </a:rPr>
              <a:t>Type Topic or Research Group Name Here” </a:t>
            </a:r>
          </a:p>
          <a:p>
            <a:endParaRPr lang="en-US" sz="2400" dirty="0" smtClean="0">
              <a:ea typeface="Arial Unicode MS" pitchFamily="34" charset="-128"/>
              <a:cs typeface="Arial Unicode MS" pitchFamily="34" charset="-128"/>
            </a:endParaRPr>
          </a:p>
          <a:p>
            <a:r>
              <a:rPr lang="en-US" sz="2400" dirty="0" smtClean="0"/>
              <a:t>Once selected, type in the name you want. This will universally apply the name to all slides. </a:t>
            </a:r>
          </a:p>
          <a:p>
            <a:pPr>
              <a:buNone/>
            </a:pPr>
            <a:endParaRPr lang="en-US" sz="2900" dirty="0" smtClean="0"/>
          </a:p>
          <a:p>
            <a:endParaRPr lang="en-US" sz="2900"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2</a:t>
            </a:r>
            <a:endParaRPr lang="en-US" dirty="0"/>
          </a:p>
        </p:txBody>
      </p:sp>
      <p:sp>
        <p:nvSpPr>
          <p:cNvPr id="5" name="Subtitle 4"/>
          <p:cNvSpPr>
            <a:spLocks noGrp="1"/>
          </p:cNvSpPr>
          <p:nvPr>
            <p:ph type="subTitle" idx="1"/>
          </p:nvPr>
        </p:nvSpPr>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a:t>
            </a:r>
            <a:r>
              <a:rPr lang="en-US" smtClean="0"/>
              <a:t>copy goes here</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4B</Template>
  <TotalTime>0</TotalTime>
  <Words>364</Words>
  <Application>Microsoft Macintosh PowerPoint</Application>
  <PresentationFormat>On-screen Show (4:3)</PresentationFormat>
  <Paragraphs>40</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Unicode MS</vt:lpstr>
      <vt:lpstr>Calibri</vt:lpstr>
      <vt:lpstr>Wingdings</vt:lpstr>
      <vt:lpstr>Office Theme</vt:lpstr>
      <vt:lpstr>ECE Presentation Template 4B</vt:lpstr>
      <vt:lpstr>ECE Template #4B - Recommended Use</vt:lpstr>
      <vt:lpstr>How to add your presentation topic or  Research Group name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4B</dc:title>
  <dc:creator>Microsoft Office User</dc:creator>
  <cp:lastModifiedBy>Microsoft Office User</cp:lastModifiedBy>
  <cp:revision>1</cp:revision>
  <dcterms:created xsi:type="dcterms:W3CDTF">2017-02-14T21:22:29Z</dcterms:created>
  <dcterms:modified xsi:type="dcterms:W3CDTF">2017-02-14T21:22:41Z</dcterms:modified>
</cp:coreProperties>
</file>