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62" r:id="rId4"/>
    <p:sldId id="258" r:id="rId5"/>
    <p:sldId id="259"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0" descr="ECE_photo.jpg"/>
          <p:cNvPicPr>
            <a:picLocks noChangeAspect="1"/>
          </p:cNvPicPr>
          <p:nvPr userDrawn="1"/>
        </p:nvPicPr>
        <p:blipFill>
          <a:blip r:embed="rId2" cstate="print"/>
          <a:srcRect t="17778"/>
          <a:stretch>
            <a:fillRect/>
          </a:stretch>
        </p:blipFill>
        <p:spPr bwMode="auto">
          <a:xfrm>
            <a:off x="0" y="0"/>
            <a:ext cx="9144000" cy="5867400"/>
          </a:xfrm>
          <a:prstGeom prst="rect">
            <a:avLst/>
          </a:prstGeom>
          <a:noFill/>
          <a:ln w="9525">
            <a:noFill/>
            <a:miter lim="800000"/>
            <a:headEnd/>
            <a:tailEnd/>
          </a:ln>
        </p:spPr>
      </p:pic>
      <p:sp>
        <p:nvSpPr>
          <p:cNvPr id="2" name="Title 1"/>
          <p:cNvSpPr>
            <a:spLocks noGrp="1"/>
          </p:cNvSpPr>
          <p:nvPr>
            <p:ph type="ctrTitle"/>
          </p:nvPr>
        </p:nvSpPr>
        <p:spPr>
          <a:xfrm>
            <a:off x="685800" y="1371600"/>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670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0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34200" y="6569075"/>
            <a:ext cx="2133600" cy="365125"/>
          </a:xfrm>
        </p:spPr>
        <p:txBody>
          <a:body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0925"/>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090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5532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dirty="0"/>
          </a:p>
        </p:txBody>
      </p:sp>
      <p:sp>
        <p:nvSpPr>
          <p:cNvPr id="5" name="Footer Placeholder 4"/>
          <p:cNvSpPr>
            <a:spLocks noGrp="1"/>
          </p:cNvSpPr>
          <p:nvPr>
            <p:ph type="ftr" sz="quarter" idx="3"/>
          </p:nvPr>
        </p:nvSpPr>
        <p:spPr>
          <a:xfrm>
            <a:off x="3124200" y="65690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858000" y="65690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
        <p:nvSpPr>
          <p:cNvPr id="9" name="TextBox 8"/>
          <p:cNvSpPr txBox="1"/>
          <p:nvPr userDrawn="1"/>
        </p:nvSpPr>
        <p:spPr>
          <a:xfrm>
            <a:off x="7382329" y="6019800"/>
            <a:ext cx="2371271" cy="738664"/>
          </a:xfrm>
          <a:prstGeom prst="rect">
            <a:avLst/>
          </a:prstGeom>
          <a:noFill/>
        </p:spPr>
        <p:txBody>
          <a:bodyPr wrap="square" rtlCol="0">
            <a:spAutoFit/>
          </a:bodyPr>
          <a:lstStyle/>
          <a:p>
            <a:r>
              <a:rPr lang="en-US" sz="1400" dirty="0" smtClean="0">
                <a:latin typeface="Arial Unicode MS" pitchFamily="34" charset="-128"/>
                <a:ea typeface="Arial Unicode MS" pitchFamily="34" charset="-128"/>
                <a:cs typeface="Arial Unicode MS" pitchFamily="34" charset="-128"/>
              </a:rPr>
              <a:t>Type</a:t>
            </a:r>
            <a:r>
              <a:rPr lang="en-US" sz="1400" baseline="0" dirty="0" smtClean="0">
                <a:latin typeface="Arial Unicode MS" pitchFamily="34" charset="-128"/>
                <a:ea typeface="Arial Unicode MS" pitchFamily="34" charset="-128"/>
                <a:cs typeface="Arial Unicode MS" pitchFamily="34" charset="-128"/>
              </a:rPr>
              <a:t> Topic or </a:t>
            </a:r>
            <a:br>
              <a:rPr lang="en-US" sz="1400" baseline="0" dirty="0" smtClean="0">
                <a:latin typeface="Arial Unicode MS" pitchFamily="34" charset="-128"/>
                <a:ea typeface="Arial Unicode MS" pitchFamily="34" charset="-128"/>
                <a:cs typeface="Arial Unicode MS" pitchFamily="34" charset="-128"/>
              </a:rPr>
            </a:br>
            <a:r>
              <a:rPr lang="en-US" sz="1400" dirty="0" smtClean="0">
                <a:latin typeface="Arial Unicode MS" pitchFamily="34" charset="-128"/>
                <a:ea typeface="Arial Unicode MS" pitchFamily="34" charset="-128"/>
                <a:cs typeface="Arial Unicode MS" pitchFamily="34" charset="-128"/>
              </a:rPr>
              <a:t>Research Group</a:t>
            </a:r>
            <a:r>
              <a:rPr lang="en-US" sz="1400" baseline="0" dirty="0" smtClean="0">
                <a:latin typeface="Arial Unicode MS" pitchFamily="34" charset="-128"/>
                <a:ea typeface="Arial Unicode MS" pitchFamily="34" charset="-128"/>
                <a:cs typeface="Arial Unicode MS" pitchFamily="34" charset="-128"/>
              </a:rPr>
              <a:t> </a:t>
            </a:r>
            <a:br>
              <a:rPr lang="en-US" sz="1400" baseline="0" dirty="0" smtClean="0">
                <a:latin typeface="Arial Unicode MS" pitchFamily="34" charset="-128"/>
                <a:ea typeface="Arial Unicode MS" pitchFamily="34" charset="-128"/>
                <a:cs typeface="Arial Unicode MS" pitchFamily="34" charset="-128"/>
              </a:rPr>
            </a:br>
            <a:r>
              <a:rPr lang="en-US" sz="1400" baseline="0" dirty="0" smtClean="0">
                <a:latin typeface="Arial Unicode MS" pitchFamily="34" charset="-128"/>
                <a:ea typeface="Arial Unicode MS" pitchFamily="34" charset="-128"/>
                <a:cs typeface="Arial Unicode MS" pitchFamily="34" charset="-128"/>
              </a:rPr>
              <a:t>Name Here</a:t>
            </a:r>
            <a:endParaRPr lang="en-US" sz="1400" dirty="0">
              <a:latin typeface="Arial Unicode MS" pitchFamily="34" charset="-128"/>
              <a:ea typeface="Arial Unicode MS" pitchFamily="34" charset="-128"/>
              <a:cs typeface="Arial Unicode MS" pitchFamily="34" charset="-128"/>
            </a:endParaRPr>
          </a:p>
        </p:txBody>
      </p:sp>
      <p:pic>
        <p:nvPicPr>
          <p:cNvPr id="12" name="Picture 11" descr="UBC_full_sig_blk for ECE.png"/>
          <p:cNvPicPr>
            <a:picLocks noChangeAspect="1"/>
          </p:cNvPicPr>
          <p:nvPr userDrawn="1"/>
        </p:nvPicPr>
        <p:blipFill>
          <a:blip r:embed="rId15" cstate="print"/>
          <a:stretch>
            <a:fillRect/>
          </a:stretch>
        </p:blipFill>
        <p:spPr>
          <a:xfrm>
            <a:off x="304800" y="6096000"/>
            <a:ext cx="3733800" cy="574746"/>
          </a:xfrm>
          <a:prstGeom prst="rect">
            <a:avLst/>
          </a:prstGeom>
        </p:spPr>
      </p:pic>
      <p:pic>
        <p:nvPicPr>
          <p:cNvPr id="10" name="Picture 9" descr="ECE_closed_full_colour_with_bar for research group or topic.png"/>
          <p:cNvPicPr>
            <a:picLocks noChangeAspect="1"/>
          </p:cNvPicPr>
          <p:nvPr userDrawn="1"/>
        </p:nvPicPr>
        <p:blipFill>
          <a:blip r:embed="rId16" cstate="print"/>
          <a:stretch>
            <a:fillRect/>
          </a:stretch>
        </p:blipFill>
        <p:spPr>
          <a:xfrm>
            <a:off x="5475514" y="6096000"/>
            <a:ext cx="1933661" cy="58648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5A</a:t>
            </a:r>
            <a:endParaRPr lang="en-US" dirty="0"/>
          </a:p>
        </p:txBody>
      </p:sp>
      <p:sp>
        <p:nvSpPr>
          <p:cNvPr id="5" name="Subtitle 4"/>
          <p:cNvSpPr>
            <a:spLocks noGrp="1"/>
          </p:cNvSpPr>
          <p:nvPr>
            <p:ph type="subTitle" idx="1"/>
          </p:nvPr>
        </p:nvSpPr>
        <p:spPr>
          <a:xfrm>
            <a:off x="685800" y="3886200"/>
            <a:ext cx="5791200" cy="1752600"/>
          </a:xfrm>
        </p:spPr>
        <p:txBody>
          <a:bodyPr>
            <a:normAutofit lnSpcReduction="10000"/>
          </a:bodyPr>
          <a:lstStyle/>
          <a:p>
            <a:r>
              <a:rPr lang="en-US" dirty="0" smtClean="0">
                <a:solidFill>
                  <a:schemeClr val="bg1"/>
                </a:solidFill>
              </a:rPr>
              <a:t>Full UBC signature with closed ECE logo including presentation topic or Research Group title</a:t>
            </a:r>
            <a:r>
              <a:rPr lang="en-US" dirty="0"/>
              <a:t> </a:t>
            </a:r>
            <a:r>
              <a:rPr lang="en-US" dirty="0" smtClean="0"/>
              <a:t>throughout presentation</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#5A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for presentations utilizing the full signature UBC identity and closed ECE logo treatment with inclusion of a Research Group name or presentation topic.</a:t>
            </a:r>
          </a:p>
          <a:p>
            <a:pPr>
              <a:buNone/>
            </a:pPr>
            <a:endParaRPr lang="en-US" dirty="0" smtClean="0"/>
          </a:p>
          <a:p>
            <a:r>
              <a:rPr lang="en-US" dirty="0" smtClean="0"/>
              <a:t>The logos appear throughout the presentation. For a treatment with the logos in the title and closing slides only, see template 5B.</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382000" cy="1143000"/>
          </a:xfrm>
        </p:spPr>
        <p:txBody>
          <a:bodyPr>
            <a:normAutofit/>
          </a:bodyPr>
          <a:lstStyle/>
          <a:p>
            <a:r>
              <a:rPr lang="en-US" sz="2800" dirty="0" smtClean="0"/>
              <a:t>How to add your presentation topic or Research Group name</a:t>
            </a:r>
            <a:endParaRPr lang="en-US" sz="2800" dirty="0"/>
          </a:p>
        </p:txBody>
      </p:sp>
      <p:sp>
        <p:nvSpPr>
          <p:cNvPr id="9" name="Content Placeholder 8"/>
          <p:cNvSpPr>
            <a:spLocks noGrp="1"/>
          </p:cNvSpPr>
          <p:nvPr>
            <p:ph idx="1"/>
          </p:nvPr>
        </p:nvSpPr>
        <p:spPr/>
        <p:txBody>
          <a:bodyPr>
            <a:normAutofit/>
          </a:bodyPr>
          <a:lstStyle/>
          <a:p>
            <a:r>
              <a:rPr lang="en-US" sz="2400" dirty="0" smtClean="0"/>
              <a:t>Click on the Slide Master icon on the View tab.</a:t>
            </a:r>
          </a:p>
          <a:p>
            <a:endParaRPr lang="en-US" sz="2400" dirty="0" smtClean="0"/>
          </a:p>
          <a:p>
            <a:r>
              <a:rPr lang="en-US" sz="2400" dirty="0" smtClean="0"/>
              <a:t>Go the first slide. Click on the copy at the bottom reading “</a:t>
            </a:r>
            <a:r>
              <a:rPr lang="en-US" sz="2400" dirty="0" smtClean="0">
                <a:ea typeface="Arial Unicode MS" pitchFamily="34" charset="-128"/>
                <a:cs typeface="Arial Unicode MS" pitchFamily="34" charset="-128"/>
              </a:rPr>
              <a:t>Type Topic or Research Group Name Here” </a:t>
            </a:r>
          </a:p>
          <a:p>
            <a:endParaRPr lang="en-US" sz="2400" dirty="0" smtClean="0">
              <a:ea typeface="Arial Unicode MS" pitchFamily="34" charset="-128"/>
              <a:cs typeface="Arial Unicode MS" pitchFamily="34" charset="-128"/>
            </a:endParaRPr>
          </a:p>
          <a:p>
            <a:r>
              <a:rPr lang="en-US" sz="2400" dirty="0" smtClean="0"/>
              <a:t>Once selected, type in the name you want. This will universally apply the name to all slides. </a:t>
            </a:r>
          </a:p>
          <a:p>
            <a:endParaRPr lang="en-US" sz="2900" dirty="0" smtClean="0"/>
          </a:p>
          <a:p>
            <a:endParaRPr lang="en-US" sz="2900"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00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a:t>
            </a:r>
            <a:r>
              <a:rPr lang="en-US" smtClean="0"/>
              <a:t>copy goes here</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5A</Template>
  <TotalTime>0</TotalTime>
  <Words>354</Words>
  <Application>Microsoft Macintosh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Unicode MS</vt:lpstr>
      <vt:lpstr>Wingdings</vt:lpstr>
      <vt:lpstr>Office Theme</vt:lpstr>
      <vt:lpstr>ECE Presentation Template 5A</vt:lpstr>
      <vt:lpstr>ECE Template #5A - Recommended Use</vt:lpstr>
      <vt:lpstr>How to add your presentation topic or Research Group name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5A</dc:title>
  <dc:creator>Microsoft Office User</dc:creator>
  <cp:lastModifiedBy>Microsoft Office User</cp:lastModifiedBy>
  <cp:revision>1</cp:revision>
  <dcterms:created xsi:type="dcterms:W3CDTF">2017-02-14T21:23:17Z</dcterms:created>
  <dcterms:modified xsi:type="dcterms:W3CDTF">2017-02-14T21:23:31Z</dcterms:modified>
</cp:coreProperties>
</file>