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
  </p:handoutMasterIdLst>
  <p:sldIdLst>
    <p:sldId id="264" r:id="rId2"/>
    <p:sldId id="257" r:id="rId3"/>
    <p:sldId id="258" r:id="rId4"/>
    <p:sldId id="259" r:id="rId5"/>
    <p:sldId id="263"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282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handoutMaster" Target="handoutMasters/handoutMaster1.xml"/><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5AECBE-BCB3-4FB8-A8CB-782174266530}" type="datetimeFigureOut">
              <a:rPr lang="en-US" smtClean="0"/>
              <a:pPr/>
              <a:t>2/14/17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ED14B1-A10C-436C-B348-145F6C857AB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7" name="Picture 10" descr="ECE_photo.jpg"/>
          <p:cNvPicPr>
            <a:picLocks noChangeAspect="1"/>
          </p:cNvPicPr>
          <p:nvPr userDrawn="1"/>
        </p:nvPicPr>
        <p:blipFill>
          <a:blip r:embed="rId2" cstate="print"/>
          <a:srcRect t="17778"/>
          <a:stretch>
            <a:fillRect/>
          </a:stretch>
        </p:blipFill>
        <p:spPr bwMode="auto">
          <a:xfrm>
            <a:off x="0" y="0"/>
            <a:ext cx="9144000" cy="5867400"/>
          </a:xfrm>
          <a:prstGeom prst="rect">
            <a:avLst/>
          </a:prstGeom>
          <a:noFill/>
          <a:ln w="9525">
            <a:noFill/>
            <a:miter lim="800000"/>
            <a:headEnd/>
            <a:tailEnd/>
          </a:ln>
        </p:spPr>
      </p:pic>
      <p:sp>
        <p:nvSpPr>
          <p:cNvPr id="2" name="Title 1"/>
          <p:cNvSpPr>
            <a:spLocks noGrp="1"/>
          </p:cNvSpPr>
          <p:nvPr>
            <p:ph type="ctrTitle"/>
          </p:nvPr>
        </p:nvSpPr>
        <p:spPr>
          <a:xfrm>
            <a:off x="685800" y="1371600"/>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6705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5085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934200" y="6569075"/>
            <a:ext cx="2133600" cy="365125"/>
          </a:xfrm>
        </p:spPr>
        <p:txBody>
          <a:bodyPr/>
          <a:lstStyle/>
          <a:p>
            <a:fld id="{4080087E-69A1-4933-9096-19F5513B14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590925"/>
            <a:ext cx="7772400" cy="1362075"/>
          </a:xfrm>
        </p:spPr>
        <p:txBody>
          <a:bodyPr anchor="t">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09073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1"/>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7687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6"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26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5532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4794A-8AB6-459F-8A72-8420933FC437}" type="datetimeFigureOut">
              <a:rPr lang="en-US" smtClean="0"/>
              <a:pPr/>
              <a:t>2/14/17</a:t>
            </a:fld>
            <a:endParaRPr lang="en-US" dirty="0"/>
          </a:p>
        </p:txBody>
      </p:sp>
      <p:sp>
        <p:nvSpPr>
          <p:cNvPr id="5" name="Footer Placeholder 4"/>
          <p:cNvSpPr>
            <a:spLocks noGrp="1"/>
          </p:cNvSpPr>
          <p:nvPr>
            <p:ph type="ftr" sz="quarter" idx="3"/>
          </p:nvPr>
        </p:nvSpPr>
        <p:spPr>
          <a:xfrm>
            <a:off x="3124200" y="65690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858000" y="65690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0087E-69A1-4933-9096-19F5513B14E0}" type="slidenum">
              <a:rPr lang="en-US" smtClean="0"/>
              <a:pPr/>
              <a:t>‹#›</a:t>
            </a:fld>
            <a:endParaRPr lang="en-US"/>
          </a:p>
        </p:txBody>
      </p:sp>
      <p:pic>
        <p:nvPicPr>
          <p:cNvPr id="10" name="Picture 9" descr="A_place_of_mind_BLK.png"/>
          <p:cNvPicPr>
            <a:picLocks noChangeAspect="1"/>
          </p:cNvPicPr>
          <p:nvPr userDrawn="1"/>
        </p:nvPicPr>
        <p:blipFill>
          <a:blip r:embed="rId15" cstate="print"/>
          <a:srcRect/>
          <a:stretch>
            <a:fillRect/>
          </a:stretch>
        </p:blipFill>
        <p:spPr bwMode="auto">
          <a:xfrm>
            <a:off x="292079" y="6093132"/>
            <a:ext cx="1901324" cy="583034"/>
          </a:xfrm>
          <a:prstGeom prst="rect">
            <a:avLst/>
          </a:prstGeom>
          <a:noFill/>
          <a:ln w="9525">
            <a:noFill/>
            <a:miter lim="800000"/>
            <a:headEnd/>
            <a:tailEnd/>
          </a:ln>
        </p:spPr>
      </p:pic>
      <p:pic>
        <p:nvPicPr>
          <p:cNvPr id="12" name="Picture 11" descr="ECE_closed_full_colour.png"/>
          <p:cNvPicPr>
            <a:picLocks noChangeAspect="1"/>
          </p:cNvPicPr>
          <p:nvPr userDrawn="1"/>
        </p:nvPicPr>
        <p:blipFill>
          <a:blip r:embed="rId16" cstate="print"/>
          <a:stretch>
            <a:fillRect/>
          </a:stretch>
        </p:blipFill>
        <p:spPr>
          <a:xfrm>
            <a:off x="6883900" y="6084306"/>
            <a:ext cx="1879100" cy="61040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6A</a:t>
            </a:r>
            <a:endParaRPr lang="en-US" dirty="0"/>
          </a:p>
        </p:txBody>
      </p:sp>
      <p:sp>
        <p:nvSpPr>
          <p:cNvPr id="5" name="Subtitle 4"/>
          <p:cNvSpPr>
            <a:spLocks noGrp="1"/>
          </p:cNvSpPr>
          <p:nvPr>
            <p:ph type="subTitle" idx="1"/>
          </p:nvPr>
        </p:nvSpPr>
        <p:spPr>
          <a:xfrm>
            <a:off x="685800" y="3886200"/>
            <a:ext cx="5638800" cy="1752600"/>
          </a:xfrm>
        </p:spPr>
        <p:txBody>
          <a:bodyPr>
            <a:normAutofit/>
          </a:bodyPr>
          <a:lstStyle/>
          <a:p>
            <a:r>
              <a:rPr lang="en-US" dirty="0" smtClean="0">
                <a:solidFill>
                  <a:schemeClr val="bg1"/>
                </a:solidFill>
              </a:rPr>
              <a:t>Closed ECE logo with short UBC logo throughout presentation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#6A - Recommended Use</a:t>
            </a:r>
            <a:endParaRPr lang="en-US" dirty="0"/>
          </a:p>
        </p:txBody>
      </p:sp>
      <p:sp>
        <p:nvSpPr>
          <p:cNvPr id="9" name="Content Placeholder 8"/>
          <p:cNvSpPr>
            <a:spLocks noGrp="1"/>
          </p:cNvSpPr>
          <p:nvPr>
            <p:ph idx="1"/>
          </p:nvPr>
        </p:nvSpPr>
        <p:spPr/>
        <p:txBody>
          <a:bodyPr>
            <a:normAutofit fontScale="70000" lnSpcReduction="20000"/>
          </a:bodyPr>
          <a:lstStyle/>
          <a:p>
            <a:r>
              <a:rPr lang="en-US" dirty="0" smtClean="0"/>
              <a:t>This template is designed for presentations utilizing the short UBC signature and closed ECE logo treatment.</a:t>
            </a:r>
          </a:p>
          <a:p>
            <a:endParaRPr lang="en-US" dirty="0" smtClean="0"/>
          </a:p>
          <a:p>
            <a:r>
              <a:rPr lang="en-US" dirty="0" smtClean="0"/>
              <a:t>It also includes space to add a Research Group logo, if applicable.  </a:t>
            </a:r>
          </a:p>
          <a:p>
            <a:endParaRPr lang="en-US" dirty="0" smtClean="0"/>
          </a:p>
          <a:p>
            <a:r>
              <a:rPr lang="en-US" dirty="0" smtClean="0"/>
              <a:t>The logos appear throughout the presentation. For a treatment with the logos in the title and closing slides only, see template 6B.</a:t>
            </a:r>
          </a:p>
          <a:p>
            <a:endParaRPr lang="en-US" dirty="0" smtClean="0"/>
          </a:p>
          <a:p>
            <a:r>
              <a:rPr lang="en-US" dirty="0" smtClean="0"/>
              <a:t>To use this template, click “save as” and create your new document.</a:t>
            </a:r>
          </a:p>
          <a:p>
            <a:endParaRPr lang="en-US" dirty="0" smtClean="0"/>
          </a:p>
          <a:p>
            <a:r>
              <a:rPr lang="en-US" dirty="0" smtClean="0"/>
              <a:t>All new slide types can be sourced from the Slide Master.  The slides that follow have been created to provide some guidelines on the style options available and instructions for use. You can re-purpose or delete them once you have saved them as your new presentation.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a:t>
            </a:r>
            <a:br>
              <a:rPr lang="en-US" dirty="0" smtClean="0"/>
            </a:br>
            <a:r>
              <a:rPr lang="en-US" dirty="0" smtClean="0"/>
              <a:t>slide with image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to place a new image in title option 1</a:t>
            </a:r>
            <a:endParaRPr lang="en-US" sz="2800" dirty="0"/>
          </a:p>
        </p:txBody>
      </p:sp>
      <p:sp>
        <p:nvSpPr>
          <p:cNvPr id="5" name="Content Placeholder 4"/>
          <p:cNvSpPr>
            <a:spLocks noGrp="1"/>
          </p:cNvSpPr>
          <p:nvPr>
            <p:ph idx="1"/>
          </p:nvPr>
        </p:nvSpPr>
        <p:spPr/>
        <p:txBody>
          <a:bodyPr>
            <a:normAutofit fontScale="70000" lnSpcReduction="20000"/>
          </a:bodyPr>
          <a:lstStyle/>
          <a:p>
            <a:r>
              <a:rPr lang="en-US" dirty="0" smtClean="0"/>
              <a:t>This template includes a placeholder image for the option of a title slide with an image (see preceding slide).</a:t>
            </a:r>
          </a:p>
          <a:p>
            <a:endParaRPr lang="en-US" dirty="0" smtClean="0"/>
          </a:p>
          <a:p>
            <a:r>
              <a:rPr lang="en-US" dirty="0" smtClean="0"/>
              <a:t>To replace the image with one of your own, go to the Slide Master view and find the title slide with the image. </a:t>
            </a:r>
          </a:p>
          <a:p>
            <a:endParaRPr lang="en-US" dirty="0" smtClean="0"/>
          </a:p>
          <a:p>
            <a:r>
              <a:rPr lang="en-US" dirty="0" smtClean="0"/>
              <a:t>Click on the temporary image and delete it, then paste in your image.</a:t>
            </a:r>
          </a:p>
          <a:p>
            <a:endParaRPr lang="en-US" dirty="0" smtClean="0"/>
          </a:p>
          <a:p>
            <a:r>
              <a:rPr lang="en-US" dirty="0" smtClean="0"/>
              <a:t>Size your image appropriately to fit the slide. Click the “send to back” button to allow type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524000"/>
            <a:ext cx="7772400" cy="1470025"/>
          </a:xfrm>
        </p:spPr>
        <p:txBody>
          <a:bodyPr/>
          <a:lstStyle/>
          <a:p>
            <a:r>
              <a:rPr lang="en-US" dirty="0" smtClean="0"/>
              <a:t>Title option 2</a:t>
            </a:r>
            <a:endParaRPr lang="en-US" dirty="0"/>
          </a:p>
        </p:txBody>
      </p:sp>
      <p:sp>
        <p:nvSpPr>
          <p:cNvPr id="5" name="Subtitle 4"/>
          <p:cNvSpPr>
            <a:spLocks noGrp="1"/>
          </p:cNvSpPr>
          <p:nvPr>
            <p:ph type="subTitle" idx="1"/>
          </p:nvPr>
        </p:nvSpPr>
        <p:spPr>
          <a:xfrm>
            <a:off x="685800" y="3279775"/>
            <a:ext cx="7162800" cy="1752600"/>
          </a:xfrm>
        </p:spPr>
        <p:txBody>
          <a:bodyPr/>
          <a:lstStyle/>
          <a:p>
            <a:r>
              <a:rPr lang="en-US" dirty="0" smtClean="0"/>
              <a:t>Title and closing slide without image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a:t>
            </a:r>
            <a:endParaRPr lang="en-US" dirty="0"/>
          </a:p>
        </p:txBody>
      </p:sp>
      <p:sp>
        <p:nvSpPr>
          <p:cNvPr id="5" name="Content Placeholder 4"/>
          <p:cNvSpPr>
            <a:spLocks noGrp="1"/>
          </p:cNvSpPr>
          <p:nvPr>
            <p:ph idx="1"/>
          </p:nvPr>
        </p:nvSpPr>
        <p:spPr/>
        <p:txBody>
          <a:bodyPr/>
          <a:lstStyle/>
          <a:p>
            <a:r>
              <a:rPr lang="en-US" dirty="0" smtClean="0"/>
              <a:t>Bulleted </a:t>
            </a:r>
            <a:r>
              <a:rPr lang="en-US" smtClean="0"/>
              <a:t>copy goes here</a:t>
            </a:r>
            <a:r>
              <a:rPr lang="en-US"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6A</Template>
  <TotalTime>0</TotalTime>
  <Words>287</Words>
  <Application>Microsoft Macintosh PowerPoint</Application>
  <PresentationFormat>On-screen Show (4:3)</PresentationFormat>
  <Paragraphs>30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Wingdings</vt:lpstr>
      <vt:lpstr>Office Theme</vt:lpstr>
      <vt:lpstr>ECE Presentation Template 6A</vt:lpstr>
      <vt:lpstr>ECE Template #6A - Recommended Use</vt:lpstr>
      <vt:lpstr>Title option 1</vt:lpstr>
      <vt:lpstr>How to place a new image in title option 1</vt:lpstr>
      <vt:lpstr>Title option 2</vt:lpstr>
      <vt:lpstr>Title and content layout</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6A</dc:title>
  <dc:creator>Microsoft Office User</dc:creator>
  <cp:lastModifiedBy>Microsoft Office User</cp:lastModifiedBy>
  <cp:revision>1</cp:revision>
  <dcterms:created xsi:type="dcterms:W3CDTF">2017-02-14T21:24:48Z</dcterms:created>
  <dcterms:modified xsi:type="dcterms:W3CDTF">2017-02-14T21:25:00Z</dcterms:modified>
</cp:coreProperties>
</file>