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 name="Picture 19" descr="A_place_of_mind_BLK.png"/>
          <p:cNvPicPr>
            <a:picLocks noChangeAspect="1"/>
          </p:cNvPicPr>
          <p:nvPr userDrawn="1"/>
        </p:nvPicPr>
        <p:blipFill>
          <a:blip r:embed="rId3" cstate="print"/>
          <a:srcRect/>
          <a:stretch>
            <a:fillRect/>
          </a:stretch>
        </p:blipFill>
        <p:spPr bwMode="auto">
          <a:xfrm>
            <a:off x="292079" y="6093132"/>
            <a:ext cx="1901324" cy="583034"/>
          </a:xfrm>
          <a:prstGeom prst="rect">
            <a:avLst/>
          </a:prstGeom>
          <a:noFill/>
          <a:ln w="9525">
            <a:noFill/>
            <a:miter lim="800000"/>
            <a:headEnd/>
            <a:tailEnd/>
          </a:ln>
        </p:spPr>
      </p:pic>
      <p:pic>
        <p:nvPicPr>
          <p:cNvPr id="9" name="Picture 8" descr="ECE_closed_full_colour.png"/>
          <p:cNvPicPr>
            <a:picLocks noChangeAspect="1"/>
          </p:cNvPicPr>
          <p:nvPr userDrawn="1"/>
        </p:nvPicPr>
        <p:blipFill>
          <a:blip r:embed="rId4" cstate="print"/>
          <a:stretch>
            <a:fillRect/>
          </a:stretch>
        </p:blipFill>
        <p:spPr>
          <a:xfrm>
            <a:off x="6883900" y="6084306"/>
            <a:ext cx="1879100" cy="61040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 name="Picture 19" descr="A_place_of_mind_BLK.png"/>
          <p:cNvPicPr>
            <a:picLocks noChangeAspect="1"/>
          </p:cNvPicPr>
          <p:nvPr userDrawn="1"/>
        </p:nvPicPr>
        <p:blipFill>
          <a:blip r:embed="rId2" cstate="print"/>
          <a:srcRect/>
          <a:stretch>
            <a:fillRect/>
          </a:stretch>
        </p:blipFill>
        <p:spPr bwMode="auto">
          <a:xfrm>
            <a:off x="292079" y="6093132"/>
            <a:ext cx="1901324" cy="583034"/>
          </a:xfrm>
          <a:prstGeom prst="rect">
            <a:avLst/>
          </a:prstGeom>
          <a:noFill/>
          <a:ln w="9525">
            <a:noFill/>
            <a:miter lim="800000"/>
            <a:headEnd/>
            <a:tailEnd/>
          </a:ln>
        </p:spPr>
      </p:pic>
      <p:pic>
        <p:nvPicPr>
          <p:cNvPr id="11" name="Picture 10" descr="ECE_closed_full_colour.png"/>
          <p:cNvPicPr>
            <a:picLocks noChangeAspect="1"/>
          </p:cNvPicPr>
          <p:nvPr userDrawn="1"/>
        </p:nvPicPr>
        <p:blipFill>
          <a:blip r:embed="rId3" cstate="print"/>
          <a:stretch>
            <a:fillRect/>
          </a:stretch>
        </p:blipFill>
        <p:spPr>
          <a:xfrm>
            <a:off x="6883900" y="6084306"/>
            <a:ext cx="1879100" cy="61040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6B</a:t>
            </a:r>
            <a:endParaRPr lang="en-US" dirty="0"/>
          </a:p>
        </p:txBody>
      </p:sp>
      <p:sp>
        <p:nvSpPr>
          <p:cNvPr id="5" name="Subtitle 4"/>
          <p:cNvSpPr>
            <a:spLocks noGrp="1"/>
          </p:cNvSpPr>
          <p:nvPr>
            <p:ph type="subTitle" idx="1"/>
          </p:nvPr>
        </p:nvSpPr>
        <p:spPr>
          <a:xfrm>
            <a:off x="685800" y="3886200"/>
            <a:ext cx="5105400" cy="1752600"/>
          </a:xfrm>
        </p:spPr>
        <p:txBody>
          <a:bodyPr>
            <a:normAutofit/>
          </a:bodyPr>
          <a:lstStyle/>
          <a:p>
            <a:r>
              <a:rPr lang="en-US" dirty="0" smtClean="0"/>
              <a:t>Closed ECE logo with short UBC logo</a:t>
            </a:r>
            <a:r>
              <a:rPr lang="en-US" dirty="0" smtClean="0">
                <a:solidFill>
                  <a:schemeClr val="bg1"/>
                </a:solidFill>
              </a:rPr>
              <a:t> in title and 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#6B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short form UBC identity and closed ECE logo treatment.</a:t>
            </a:r>
          </a:p>
          <a:p>
            <a:endParaRPr lang="en-US" dirty="0" smtClean="0"/>
          </a:p>
          <a:p>
            <a:r>
              <a:rPr lang="en-US" dirty="0" smtClean="0"/>
              <a:t>It also includes the option of adding a Research Group logo, if applicable.  </a:t>
            </a:r>
          </a:p>
          <a:p>
            <a:endParaRPr lang="en-US" dirty="0" smtClean="0"/>
          </a:p>
          <a:p>
            <a:r>
              <a:rPr lang="en-US" dirty="0" smtClean="0"/>
              <a:t>The logos appear in the title and closing slides only. For a treatment with the logos throughout the presentation, see template 6A.</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7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copy goes here.</a:t>
            </a:r>
          </a:p>
          <a:p>
            <a:r>
              <a:rPr lang="en-US" dirty="0" smtClean="0"/>
              <a:t>No logo identities will appear, as shown.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6B</Template>
  <TotalTime>0</TotalTime>
  <Words>302</Words>
  <Application>Microsoft Macintosh PowerPoint</Application>
  <PresentationFormat>On-screen Show (4:3)</PresentationFormat>
  <Paragraphs>31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Office Theme</vt:lpstr>
      <vt:lpstr>ECE Presentation Template 6B</vt:lpstr>
      <vt:lpstr>ECE Template #6B - Recommended Use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6B</dc:title>
  <dc:creator>Microsoft Office User</dc:creator>
  <cp:lastModifiedBy>Microsoft Office User</cp:lastModifiedBy>
  <cp:revision>1</cp:revision>
  <dcterms:created xsi:type="dcterms:W3CDTF">2017-02-14T21:25:05Z</dcterms:created>
  <dcterms:modified xsi:type="dcterms:W3CDTF">2017-02-14T21:25:13Z</dcterms:modified>
</cp:coreProperties>
</file>