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64" r:id="rId2"/>
    <p:sldId id="257" r:id="rId3"/>
    <p:sldId id="258" r:id="rId4"/>
    <p:sldId id="259" r:id="rId5"/>
    <p:sldId id="263"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82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5AECBE-BCB3-4FB8-A8CB-782174266530}" type="datetimeFigureOut">
              <a:rPr lang="en-US" smtClean="0"/>
              <a:pPr/>
              <a:t>2/14/17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ED14B1-A10C-436C-B348-145F6C857AB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670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508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934200" y="65690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553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3"/>
          </p:nvPr>
        </p:nvSpPr>
        <p:spPr>
          <a:xfrm>
            <a:off x="3124200" y="65690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58000" y="6569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pic>
        <p:nvPicPr>
          <p:cNvPr id="12" name="Picture 11" descr="ECE_closed_full_colour.png"/>
          <p:cNvPicPr>
            <a:picLocks noChangeAspect="1"/>
          </p:cNvPicPr>
          <p:nvPr userDrawn="1"/>
        </p:nvPicPr>
        <p:blipFill>
          <a:blip r:embed="rId15" cstate="print"/>
          <a:stretch>
            <a:fillRect/>
          </a:stretch>
        </p:blipFill>
        <p:spPr>
          <a:xfrm>
            <a:off x="6883900" y="6084306"/>
            <a:ext cx="1879100" cy="610408"/>
          </a:xfrm>
          <a:prstGeom prst="rect">
            <a:avLst/>
          </a:prstGeom>
        </p:spPr>
      </p:pic>
      <p:pic>
        <p:nvPicPr>
          <p:cNvPr id="9" name="Picture 8" descr="UBC_full_sig_blk for ECE.png"/>
          <p:cNvPicPr>
            <a:picLocks noChangeAspect="1"/>
          </p:cNvPicPr>
          <p:nvPr userDrawn="1"/>
        </p:nvPicPr>
        <p:blipFill>
          <a:blip r:embed="rId16" cstate="print"/>
          <a:stretch>
            <a:fillRect/>
          </a:stretch>
        </p:blipFill>
        <p:spPr>
          <a:xfrm>
            <a:off x="304800" y="6096000"/>
            <a:ext cx="3810000" cy="5864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7A</a:t>
            </a:r>
            <a:endParaRPr lang="en-US" dirty="0"/>
          </a:p>
        </p:txBody>
      </p:sp>
      <p:sp>
        <p:nvSpPr>
          <p:cNvPr id="5" name="Subtitle 4"/>
          <p:cNvSpPr>
            <a:spLocks noGrp="1"/>
          </p:cNvSpPr>
          <p:nvPr>
            <p:ph type="subTitle" idx="1"/>
          </p:nvPr>
        </p:nvSpPr>
        <p:spPr>
          <a:xfrm>
            <a:off x="685800" y="3886200"/>
            <a:ext cx="6248400" cy="1752600"/>
          </a:xfrm>
        </p:spPr>
        <p:txBody>
          <a:bodyPr>
            <a:normAutofit/>
          </a:bodyPr>
          <a:lstStyle/>
          <a:p>
            <a:r>
              <a:rPr lang="en-US" dirty="0" smtClean="0">
                <a:solidFill>
                  <a:schemeClr val="bg1"/>
                </a:solidFill>
              </a:rPr>
              <a:t>Closed ECE logo with </a:t>
            </a:r>
            <a:br>
              <a:rPr lang="en-US" dirty="0" smtClean="0">
                <a:solidFill>
                  <a:schemeClr val="bg1"/>
                </a:solidFill>
              </a:rPr>
            </a:br>
            <a:r>
              <a:rPr lang="en-US" dirty="0" smtClean="0">
                <a:solidFill>
                  <a:schemeClr val="bg1"/>
                </a:solidFill>
              </a:rPr>
              <a:t>full signature UBC logo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#7A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full signature UBC signature and closed ECE logo treatment.</a:t>
            </a:r>
          </a:p>
          <a:p>
            <a:pPr>
              <a:buNone/>
            </a:pPr>
            <a:endParaRPr lang="en-US" dirty="0" smtClean="0"/>
          </a:p>
          <a:p>
            <a:r>
              <a:rPr lang="en-US" dirty="0" smtClean="0"/>
              <a:t>The logos appear throughout the presentation. For a treatment with the logos in the title and closing slides only, see template 7B.</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7A</Template>
  <TotalTime>0</TotalTime>
  <Words>269</Words>
  <Application>Microsoft Macintosh PowerPoint</Application>
  <PresentationFormat>On-screen Show (4:3)</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Office Theme</vt:lpstr>
      <vt:lpstr>ECE Presentation Template 7A</vt:lpstr>
      <vt:lpstr>ECE Template #7A - Recommended Use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7A</dc:title>
  <dc:creator>Microsoft Office User</dc:creator>
  <cp:lastModifiedBy>Microsoft Office User</cp:lastModifiedBy>
  <cp:revision>1</cp:revision>
  <dcterms:created xsi:type="dcterms:W3CDTF">2017-02-14T21:25:17Z</dcterms:created>
  <dcterms:modified xsi:type="dcterms:W3CDTF">2017-02-14T21:25:24Z</dcterms:modified>
</cp:coreProperties>
</file>