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7" name="Picture 10" descr="ECE_photo.jpg"/>
          <p:cNvPicPr>
            <a:picLocks noChangeAspect="1"/>
          </p:cNvPicPr>
          <p:nvPr userDrawn="1"/>
        </p:nvPicPr>
        <p:blipFill>
          <a:blip r:embed="rId2" cstate="print"/>
          <a:srcRect t="17778"/>
          <a:stretch>
            <a:fillRect/>
          </a:stretch>
        </p:blipFill>
        <p:spPr bwMode="auto">
          <a:xfrm>
            <a:off x="0" y="0"/>
            <a:ext cx="9144000" cy="5867400"/>
          </a:xfrm>
          <a:prstGeom prst="rect">
            <a:avLst/>
          </a:prstGeom>
          <a:noFill/>
          <a:ln w="9525">
            <a:noFill/>
            <a:miter lim="800000"/>
            <a:headEnd/>
            <a:tailEnd/>
          </a:ln>
        </p:spPr>
      </p:pic>
      <p:sp>
        <p:nvSpPr>
          <p:cNvPr id="2" name="Title 1"/>
          <p:cNvSpPr>
            <a:spLocks noGrp="1"/>
          </p:cNvSpPr>
          <p:nvPr>
            <p:ph type="ctrTitle"/>
          </p:nvPr>
        </p:nvSpPr>
        <p:spPr>
          <a:xfrm>
            <a:off x="685800" y="1371600"/>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9" name="Picture 8" descr="ECE_closed_full_colour.png"/>
          <p:cNvPicPr>
            <a:picLocks noChangeAspect="1"/>
          </p:cNvPicPr>
          <p:nvPr userDrawn="1"/>
        </p:nvPicPr>
        <p:blipFill>
          <a:blip r:embed="rId3" cstate="print"/>
          <a:stretch>
            <a:fillRect/>
          </a:stretch>
        </p:blipFill>
        <p:spPr>
          <a:xfrm>
            <a:off x="6883900" y="6084306"/>
            <a:ext cx="1879100" cy="610408"/>
          </a:xfrm>
          <a:prstGeom prst="rect">
            <a:avLst/>
          </a:prstGeom>
        </p:spPr>
      </p:pic>
      <p:pic>
        <p:nvPicPr>
          <p:cNvPr id="11" name="Picture 10" descr="UBC_full_sig_blk for ECE.png"/>
          <p:cNvPicPr>
            <a:picLocks noChangeAspect="1"/>
          </p:cNvPicPr>
          <p:nvPr userDrawn="1"/>
        </p:nvPicPr>
        <p:blipFill>
          <a:blip r:embed="rId4" cstate="print"/>
          <a:stretch>
            <a:fillRect/>
          </a:stretch>
        </p:blipFill>
        <p:spPr>
          <a:xfrm>
            <a:off x="304800" y="6096000"/>
            <a:ext cx="3810000" cy="58647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1" name="Picture 10" descr="ECE_closed_full_colour.png"/>
          <p:cNvPicPr>
            <a:picLocks noChangeAspect="1"/>
          </p:cNvPicPr>
          <p:nvPr userDrawn="1"/>
        </p:nvPicPr>
        <p:blipFill>
          <a:blip r:embed="rId2" cstate="print"/>
          <a:stretch>
            <a:fillRect/>
          </a:stretch>
        </p:blipFill>
        <p:spPr>
          <a:xfrm>
            <a:off x="6883900" y="6084306"/>
            <a:ext cx="1879100" cy="610408"/>
          </a:xfrm>
          <a:prstGeom prst="rect">
            <a:avLst/>
          </a:prstGeom>
        </p:spPr>
      </p:pic>
      <p:pic>
        <p:nvPicPr>
          <p:cNvPr id="12" name="Picture 11" descr="UBC_full_sig_blk for ECE.png"/>
          <p:cNvPicPr>
            <a:picLocks noChangeAspect="1"/>
          </p:cNvPicPr>
          <p:nvPr userDrawn="1"/>
        </p:nvPicPr>
        <p:blipFill>
          <a:blip r:embed="rId3" cstate="print"/>
          <a:stretch>
            <a:fillRect/>
          </a:stretch>
        </p:blipFill>
        <p:spPr>
          <a:xfrm>
            <a:off x="304800" y="6096000"/>
            <a:ext cx="3810000" cy="58647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90925"/>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0907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7B</a:t>
            </a:r>
            <a:endParaRPr lang="en-US" dirty="0"/>
          </a:p>
        </p:txBody>
      </p:sp>
      <p:sp>
        <p:nvSpPr>
          <p:cNvPr id="5" name="Subtitle 4"/>
          <p:cNvSpPr>
            <a:spLocks noGrp="1"/>
          </p:cNvSpPr>
          <p:nvPr>
            <p:ph type="subTitle" idx="1"/>
          </p:nvPr>
        </p:nvSpPr>
        <p:spPr>
          <a:xfrm>
            <a:off x="685800" y="3886200"/>
            <a:ext cx="5105400" cy="1752600"/>
          </a:xfrm>
        </p:spPr>
        <p:txBody>
          <a:bodyPr>
            <a:normAutofit/>
          </a:bodyPr>
          <a:lstStyle/>
          <a:p>
            <a:r>
              <a:rPr lang="en-US" dirty="0" smtClean="0"/>
              <a:t>Closed ECE logo with full signature UBC logo</a:t>
            </a:r>
            <a:r>
              <a:rPr lang="en-US" dirty="0" smtClean="0">
                <a:solidFill>
                  <a:schemeClr val="bg1"/>
                </a:solidFill>
              </a:rPr>
              <a:t> in title and closing slides only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#7B - Recommended Use</a:t>
            </a:r>
            <a:endParaRPr lang="en-US" dirty="0"/>
          </a:p>
        </p:txBody>
      </p:sp>
      <p:sp>
        <p:nvSpPr>
          <p:cNvPr id="9" name="Content Placeholder 8"/>
          <p:cNvSpPr>
            <a:spLocks noGrp="1"/>
          </p:cNvSpPr>
          <p:nvPr>
            <p:ph idx="1"/>
          </p:nvPr>
        </p:nvSpPr>
        <p:spPr/>
        <p:txBody>
          <a:bodyPr>
            <a:normAutofit fontScale="77500" lnSpcReduction="20000"/>
          </a:bodyPr>
          <a:lstStyle/>
          <a:p>
            <a:r>
              <a:rPr lang="en-US" dirty="0" smtClean="0"/>
              <a:t>This template is designed for presentations utilizing the full signature UBC identity and closed ECE logo treatment.</a:t>
            </a:r>
          </a:p>
          <a:p>
            <a:pPr>
              <a:buNone/>
            </a:pPr>
            <a:endParaRPr lang="en-US" dirty="0" smtClean="0"/>
          </a:p>
          <a:p>
            <a:r>
              <a:rPr lang="en-US" dirty="0" smtClean="0"/>
              <a:t>The logos appear in the title and closing slides only. For a treatment with the logos throughout the presentation, see template 7A.</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75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copy goes here.</a:t>
            </a:r>
          </a:p>
          <a:p>
            <a:r>
              <a:rPr lang="en-US" dirty="0" smtClean="0"/>
              <a:t>No logo identities will appear, as shown.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7B</Template>
  <TotalTime>0</TotalTime>
  <Words>288</Words>
  <Application>Microsoft Macintosh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Office Theme</vt:lpstr>
      <vt:lpstr>ECE Presentation Template 7B</vt:lpstr>
      <vt:lpstr>ECE Template #7B - Recommended Use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7B</dc:title>
  <dc:creator>Microsoft Office User</dc:creator>
  <cp:lastModifiedBy>Microsoft Office User</cp:lastModifiedBy>
  <cp:revision>1</cp:revision>
  <dcterms:created xsi:type="dcterms:W3CDTF">2017-02-14T21:25:27Z</dcterms:created>
  <dcterms:modified xsi:type="dcterms:W3CDTF">2017-02-14T21:25:33Z</dcterms:modified>
</cp:coreProperties>
</file>